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831" r:id="rId4"/>
  </p:sldMasterIdLst>
  <p:notesMasterIdLst>
    <p:notesMasterId r:id="rId7"/>
  </p:notesMasterIdLst>
  <p:handoutMasterIdLst>
    <p:handoutMasterId r:id="rId8"/>
  </p:handoutMasterIdLst>
  <p:sldIdLst>
    <p:sldId id="402" r:id="rId5"/>
    <p:sldId id="258" r:id="rId6"/>
  </p:sldIdLst>
  <p:sldSz cx="12192000" cy="6858000"/>
  <p:notesSz cx="6858000" cy="9144000"/>
  <p:embeddedFontLst>
    <p:embeddedFont>
      <p:font typeface="Avenir Black" panose="02000503020000020003" pitchFamily="2" charset="0"/>
      <p:bold r:id="rId9"/>
      <p:italic r:id="rId10"/>
      <p:boldItalic r:id="rId11"/>
    </p:embeddedFont>
    <p:embeddedFont>
      <p:font typeface="Avenir Book" panose="02000503020000020003" pitchFamily="2" charset="0"/>
      <p:regular r:id="rId12"/>
      <p:italic r:id="rId13"/>
    </p:embeddedFont>
    <p:embeddedFont>
      <p:font typeface="Avenir Next LT Pro" panose="020B0504020202020204" pitchFamily="34" charset="77"/>
      <p:regular r:id="rId14"/>
      <p:bold r:id="rId15"/>
      <p:italic r:id="rId16"/>
      <p:boldItalic r:id="rId17"/>
    </p:embeddedFont>
    <p:embeddedFont>
      <p:font typeface="Avenir Next LT Pro Demi" panose="020F0502020204030204" pitchFamily="34" charset="0"/>
      <p:regular r:id="rId18"/>
      <p:bold r:id="rId19"/>
      <p:italic r:id="rId20"/>
      <p:boldItalic r:id="rId21"/>
    </p:embeddedFont>
    <p:embeddedFont>
      <p:font typeface="Mercury Display" panose="020F0502020204030204"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connected" id="{79E53D2C-BA47-8444-ACCD-76705D213F59}">
          <p14:sldIdLst>
            <p14:sldId id="402"/>
            <p14:sldId id="25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9B"/>
    <a:srgbClr val="03FF9E"/>
    <a:srgbClr val="FCA7F6"/>
    <a:srgbClr val="C7C8C8"/>
    <a:srgbClr val="FE4238"/>
    <a:srgbClr val="66686A"/>
    <a:srgbClr val="D1D2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1"/>
    <p:restoredTop sz="96327"/>
  </p:normalViewPr>
  <p:slideViewPr>
    <p:cSldViewPr snapToGrid="0" showGuides="1">
      <p:cViewPr varScale="1">
        <p:scale>
          <a:sx n="123" d="100"/>
          <a:sy n="123" d="100"/>
        </p:scale>
        <p:origin x="488" y="192"/>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p:cViewPr varScale="1">
        <p:scale>
          <a:sx n="113" d="100"/>
          <a:sy n="113" d="100"/>
        </p:scale>
        <p:origin x="402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8/20/24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577738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4" name="The Bridge - Left Rail Graphics">
            <a:extLst>
              <a:ext uri="{FF2B5EF4-FFF2-40B4-BE49-F238E27FC236}">
                <a16:creationId xmlns:a16="http://schemas.microsoft.com/office/drawing/2014/main" id="{3451105B-C8E4-F970-A5B4-46B3638EEA79}"/>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5" name="E">
              <a:extLst>
                <a:ext uri="{FF2B5EF4-FFF2-40B4-BE49-F238E27FC236}">
                  <a16:creationId xmlns:a16="http://schemas.microsoft.com/office/drawing/2014/main" id="{9BFAB7A0-0F0F-56BE-682D-D4AEB9E4682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08D64AC4-09CA-111F-5FAD-0644CF1AA3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E429997-3B51-D4E0-AF53-CCF8E8DFF45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8" name="I">
              <a:extLst>
                <a:ext uri="{FF2B5EF4-FFF2-40B4-BE49-F238E27FC236}">
                  <a16:creationId xmlns:a16="http://schemas.microsoft.com/office/drawing/2014/main" id="{1F9477C2-273D-B73C-7B76-A216A6E6D46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9" name="R">
              <a:extLst>
                <a:ext uri="{FF2B5EF4-FFF2-40B4-BE49-F238E27FC236}">
                  <a16:creationId xmlns:a16="http://schemas.microsoft.com/office/drawing/2014/main" id="{B896EE94-9F7B-E40D-87DF-54DB5FAB00D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0" name="B">
              <a:extLst>
                <a:ext uri="{FF2B5EF4-FFF2-40B4-BE49-F238E27FC236}">
                  <a16:creationId xmlns:a16="http://schemas.microsoft.com/office/drawing/2014/main" id="{7AA1296C-C782-F3CC-2224-7020CCA2868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C292D836-02AF-448C-009B-FABBD08CC12B}"/>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C1D5E95B-675A-5109-90F6-CBAFE2BB113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3" name="T">
              <a:extLst>
                <a:ext uri="{FF2B5EF4-FFF2-40B4-BE49-F238E27FC236}">
                  <a16:creationId xmlns:a16="http://schemas.microsoft.com/office/drawing/2014/main" id="{D3D772A7-7069-438A-48E6-FCEF54E5C119}"/>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4" name="Bridge Graphic">
              <a:extLst>
                <a:ext uri="{FF2B5EF4-FFF2-40B4-BE49-F238E27FC236}">
                  <a16:creationId xmlns:a16="http://schemas.microsoft.com/office/drawing/2014/main" id="{3C762742-9F9C-70AE-82EF-C2FEFBCC683E}"/>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78967589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18" name="The Bridge - Left Rail Graphics">
            <a:extLst>
              <a:ext uri="{FF2B5EF4-FFF2-40B4-BE49-F238E27FC236}">
                <a16:creationId xmlns:a16="http://schemas.microsoft.com/office/drawing/2014/main" id="{E5E59A4C-3687-3D03-42FC-1D0B862B6645}"/>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19" name="E">
              <a:extLst>
                <a:ext uri="{FF2B5EF4-FFF2-40B4-BE49-F238E27FC236}">
                  <a16:creationId xmlns:a16="http://schemas.microsoft.com/office/drawing/2014/main" id="{35682820-817A-FBE6-676C-BEA073AA4AA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0" name="G">
              <a:extLst>
                <a:ext uri="{FF2B5EF4-FFF2-40B4-BE49-F238E27FC236}">
                  <a16:creationId xmlns:a16="http://schemas.microsoft.com/office/drawing/2014/main" id="{3C7F9238-E7BA-D4E3-72C0-782E627A35F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1" name="D">
              <a:extLst>
                <a:ext uri="{FF2B5EF4-FFF2-40B4-BE49-F238E27FC236}">
                  <a16:creationId xmlns:a16="http://schemas.microsoft.com/office/drawing/2014/main" id="{118A77BC-5B30-4713-4E66-4F4D0F56DF4C}"/>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2" name="I">
              <a:extLst>
                <a:ext uri="{FF2B5EF4-FFF2-40B4-BE49-F238E27FC236}">
                  <a16:creationId xmlns:a16="http://schemas.microsoft.com/office/drawing/2014/main" id="{EBFDCE44-4388-2410-D7BB-F87FCC7B8994}"/>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3" name="R">
              <a:extLst>
                <a:ext uri="{FF2B5EF4-FFF2-40B4-BE49-F238E27FC236}">
                  <a16:creationId xmlns:a16="http://schemas.microsoft.com/office/drawing/2014/main" id="{B7285CF4-4359-7832-B046-701A2AEADF9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4" name="B">
              <a:extLst>
                <a:ext uri="{FF2B5EF4-FFF2-40B4-BE49-F238E27FC236}">
                  <a16:creationId xmlns:a16="http://schemas.microsoft.com/office/drawing/2014/main" id="{1B0EA20E-88D4-49F0-B821-5238DB11FD01}"/>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5" name="E">
              <a:extLst>
                <a:ext uri="{FF2B5EF4-FFF2-40B4-BE49-F238E27FC236}">
                  <a16:creationId xmlns:a16="http://schemas.microsoft.com/office/drawing/2014/main" id="{000A96D5-8CF5-B6D6-C91C-33B34F7FB1B5}"/>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6" name="H">
              <a:extLst>
                <a:ext uri="{FF2B5EF4-FFF2-40B4-BE49-F238E27FC236}">
                  <a16:creationId xmlns:a16="http://schemas.microsoft.com/office/drawing/2014/main" id="{23585FA2-6344-13B7-0C62-32EC6AF824B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7" name="T">
              <a:extLst>
                <a:ext uri="{FF2B5EF4-FFF2-40B4-BE49-F238E27FC236}">
                  <a16:creationId xmlns:a16="http://schemas.microsoft.com/office/drawing/2014/main" id="{BEFE213A-C517-5744-6D62-4AF1CA67F065}"/>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8" name="Bridge Graphic">
              <a:extLst>
                <a:ext uri="{FF2B5EF4-FFF2-40B4-BE49-F238E27FC236}">
                  <a16:creationId xmlns:a16="http://schemas.microsoft.com/office/drawing/2014/main" id="{162845BA-0E09-C9E0-381C-5B0B82E7237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376861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2" name="The Bridge - Left Rail Graphics">
            <a:extLst>
              <a:ext uri="{FF2B5EF4-FFF2-40B4-BE49-F238E27FC236}">
                <a16:creationId xmlns:a16="http://schemas.microsoft.com/office/drawing/2014/main" id="{05C11586-7735-B808-CC68-260ED7DC0010}"/>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4" name="E">
              <a:extLst>
                <a:ext uri="{FF2B5EF4-FFF2-40B4-BE49-F238E27FC236}">
                  <a16:creationId xmlns:a16="http://schemas.microsoft.com/office/drawing/2014/main" id="{C4E9642E-582D-FE35-FC90-538C8EE8949D}"/>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5" name="G">
              <a:extLst>
                <a:ext uri="{FF2B5EF4-FFF2-40B4-BE49-F238E27FC236}">
                  <a16:creationId xmlns:a16="http://schemas.microsoft.com/office/drawing/2014/main" id="{B57DB06A-7970-1437-1707-2B3BB4C2860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6" name="D">
              <a:extLst>
                <a:ext uri="{FF2B5EF4-FFF2-40B4-BE49-F238E27FC236}">
                  <a16:creationId xmlns:a16="http://schemas.microsoft.com/office/drawing/2014/main" id="{DDA289FF-516A-319A-2879-2D845E975DA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7" name="I">
              <a:extLst>
                <a:ext uri="{FF2B5EF4-FFF2-40B4-BE49-F238E27FC236}">
                  <a16:creationId xmlns:a16="http://schemas.microsoft.com/office/drawing/2014/main" id="{51A005B6-53D8-2CBF-5723-26A7243C574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8" name="R">
              <a:extLst>
                <a:ext uri="{FF2B5EF4-FFF2-40B4-BE49-F238E27FC236}">
                  <a16:creationId xmlns:a16="http://schemas.microsoft.com/office/drawing/2014/main" id="{147F0709-11B8-6B25-3139-78C2AB7C6E6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9" name="B">
              <a:extLst>
                <a:ext uri="{FF2B5EF4-FFF2-40B4-BE49-F238E27FC236}">
                  <a16:creationId xmlns:a16="http://schemas.microsoft.com/office/drawing/2014/main" id="{A133A4E1-C150-D71E-8298-E04E0877316B}"/>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0" name="E">
              <a:extLst>
                <a:ext uri="{FF2B5EF4-FFF2-40B4-BE49-F238E27FC236}">
                  <a16:creationId xmlns:a16="http://schemas.microsoft.com/office/drawing/2014/main" id="{7EF4A8E8-C6C8-4730-6A31-0E1A1BB5564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1" name="H">
              <a:extLst>
                <a:ext uri="{FF2B5EF4-FFF2-40B4-BE49-F238E27FC236}">
                  <a16:creationId xmlns:a16="http://schemas.microsoft.com/office/drawing/2014/main" id="{9257E8D7-2968-B163-9A87-344982B9E70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2" name="T">
              <a:extLst>
                <a:ext uri="{FF2B5EF4-FFF2-40B4-BE49-F238E27FC236}">
                  <a16:creationId xmlns:a16="http://schemas.microsoft.com/office/drawing/2014/main" id="{35EE67E3-9117-8309-DC88-B94C514072B0}"/>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3" name="Bridge Graphic">
              <a:extLst>
                <a:ext uri="{FF2B5EF4-FFF2-40B4-BE49-F238E27FC236}">
                  <a16:creationId xmlns:a16="http://schemas.microsoft.com/office/drawing/2014/main" id="{7CE0E4D2-2E58-489B-BDB7-227F862FF87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4941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B070C511-712D-7024-BDA7-12A218BDCFD7}"/>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4" name="E">
              <a:extLst>
                <a:ext uri="{FF2B5EF4-FFF2-40B4-BE49-F238E27FC236}">
                  <a16:creationId xmlns:a16="http://schemas.microsoft.com/office/drawing/2014/main" id="{DE0BBFCC-BB81-D07F-387C-AF78555C70FC}"/>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228EAC78-4011-5F1F-FF00-5486172E356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720D851C-A69C-2C67-F1AD-AFA497ED37D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2" name="I">
              <a:extLst>
                <a:ext uri="{FF2B5EF4-FFF2-40B4-BE49-F238E27FC236}">
                  <a16:creationId xmlns:a16="http://schemas.microsoft.com/office/drawing/2014/main" id="{89995F57-0B5E-2AB4-A1D7-B1A6F7128F0A}"/>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3" name="R">
              <a:extLst>
                <a:ext uri="{FF2B5EF4-FFF2-40B4-BE49-F238E27FC236}">
                  <a16:creationId xmlns:a16="http://schemas.microsoft.com/office/drawing/2014/main" id="{99D12CA1-E031-EE2F-50B6-ADDBEFAF15ED}"/>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4" name="B">
              <a:extLst>
                <a:ext uri="{FF2B5EF4-FFF2-40B4-BE49-F238E27FC236}">
                  <a16:creationId xmlns:a16="http://schemas.microsoft.com/office/drawing/2014/main" id="{70ECA6CA-64FE-CEB5-B010-29E07D9C1B5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5" name="E">
              <a:extLst>
                <a:ext uri="{FF2B5EF4-FFF2-40B4-BE49-F238E27FC236}">
                  <a16:creationId xmlns:a16="http://schemas.microsoft.com/office/drawing/2014/main" id="{99B29218-9F41-6F65-5CA4-89D51783151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6" name="H">
              <a:extLst>
                <a:ext uri="{FF2B5EF4-FFF2-40B4-BE49-F238E27FC236}">
                  <a16:creationId xmlns:a16="http://schemas.microsoft.com/office/drawing/2014/main" id="{BF58236E-7046-007A-C7EC-4B58E42B6F22}"/>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7" name="T">
              <a:extLst>
                <a:ext uri="{FF2B5EF4-FFF2-40B4-BE49-F238E27FC236}">
                  <a16:creationId xmlns:a16="http://schemas.microsoft.com/office/drawing/2014/main" id="{6FBCAD67-E6A3-746E-58E7-667AEF75B80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8" name="Bridge Graphic">
              <a:extLst>
                <a:ext uri="{FF2B5EF4-FFF2-40B4-BE49-F238E27FC236}">
                  <a16:creationId xmlns:a16="http://schemas.microsoft.com/office/drawing/2014/main" id="{594857B1-CF32-2F08-CC62-EBD852B73672}"/>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432368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7971A523-C2C8-F6FC-86DE-92BC88A6E9FB}"/>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4" name="E">
              <a:extLst>
                <a:ext uri="{FF2B5EF4-FFF2-40B4-BE49-F238E27FC236}">
                  <a16:creationId xmlns:a16="http://schemas.microsoft.com/office/drawing/2014/main" id="{DFAE49F8-621C-E3EF-BAD7-39AFA6C4E12D}"/>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2ECFEE3F-D8AB-DBEE-D503-A3D5A150E50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DA166B22-3D13-6FE3-56DD-1447CC3E580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3" name="I">
              <a:extLst>
                <a:ext uri="{FF2B5EF4-FFF2-40B4-BE49-F238E27FC236}">
                  <a16:creationId xmlns:a16="http://schemas.microsoft.com/office/drawing/2014/main" id="{7A4D7B9B-BD83-89D7-5A46-B2E9267125D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4" name="R">
              <a:extLst>
                <a:ext uri="{FF2B5EF4-FFF2-40B4-BE49-F238E27FC236}">
                  <a16:creationId xmlns:a16="http://schemas.microsoft.com/office/drawing/2014/main" id="{E7709329-E397-6E9C-852D-484A69650A49}"/>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5" name="B">
              <a:extLst>
                <a:ext uri="{FF2B5EF4-FFF2-40B4-BE49-F238E27FC236}">
                  <a16:creationId xmlns:a16="http://schemas.microsoft.com/office/drawing/2014/main" id="{66F45E69-A904-2943-851B-A56BEC98ACC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6" name="E">
              <a:extLst>
                <a:ext uri="{FF2B5EF4-FFF2-40B4-BE49-F238E27FC236}">
                  <a16:creationId xmlns:a16="http://schemas.microsoft.com/office/drawing/2014/main" id="{6C78F1F8-A545-A4B1-E4A2-255C9F7E2B3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7" name="H">
              <a:extLst>
                <a:ext uri="{FF2B5EF4-FFF2-40B4-BE49-F238E27FC236}">
                  <a16:creationId xmlns:a16="http://schemas.microsoft.com/office/drawing/2014/main" id="{CD6F2628-615E-3409-FC3D-9B54070CB62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8" name="T">
              <a:extLst>
                <a:ext uri="{FF2B5EF4-FFF2-40B4-BE49-F238E27FC236}">
                  <a16:creationId xmlns:a16="http://schemas.microsoft.com/office/drawing/2014/main" id="{E6700368-6B14-FB7B-963A-D1DAC4DABF13}"/>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9" name="Bridge Graphic">
              <a:extLst>
                <a:ext uri="{FF2B5EF4-FFF2-40B4-BE49-F238E27FC236}">
                  <a16:creationId xmlns:a16="http://schemas.microsoft.com/office/drawing/2014/main" id="{BA55A4CB-2D2F-8EE7-B985-CD7EB6B96DE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53561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4" name="The Bridge - Left Rail Graphics">
            <a:extLst>
              <a:ext uri="{FF2B5EF4-FFF2-40B4-BE49-F238E27FC236}">
                <a16:creationId xmlns:a16="http://schemas.microsoft.com/office/drawing/2014/main" id="{15D9529B-686D-B68C-F889-07AAD1DD2400}"/>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5" name="E">
              <a:extLst>
                <a:ext uri="{FF2B5EF4-FFF2-40B4-BE49-F238E27FC236}">
                  <a16:creationId xmlns:a16="http://schemas.microsoft.com/office/drawing/2014/main" id="{08E02296-C254-3B28-055E-4C009D324DC3}"/>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F99B61D4-3B42-236C-056B-AE9A2502FBA1}"/>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F1228B41-1EA9-D886-0E1D-55E974B59907}"/>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8" name="I">
              <a:extLst>
                <a:ext uri="{FF2B5EF4-FFF2-40B4-BE49-F238E27FC236}">
                  <a16:creationId xmlns:a16="http://schemas.microsoft.com/office/drawing/2014/main" id="{8F1AEC8E-4A09-774E-A174-F28340CE8A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9" name="R">
              <a:extLst>
                <a:ext uri="{FF2B5EF4-FFF2-40B4-BE49-F238E27FC236}">
                  <a16:creationId xmlns:a16="http://schemas.microsoft.com/office/drawing/2014/main" id="{11ECC435-34DE-EA4A-9778-184292C08A4E}"/>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0" name="B">
              <a:extLst>
                <a:ext uri="{FF2B5EF4-FFF2-40B4-BE49-F238E27FC236}">
                  <a16:creationId xmlns:a16="http://schemas.microsoft.com/office/drawing/2014/main" id="{56CF70FB-B73B-F746-6527-9F39F5ACAC8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21AAF406-4057-B344-364F-D78E415004B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46957DFD-0216-47A2-5DDD-2E37481B2AE2}"/>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3" name="T">
              <a:extLst>
                <a:ext uri="{FF2B5EF4-FFF2-40B4-BE49-F238E27FC236}">
                  <a16:creationId xmlns:a16="http://schemas.microsoft.com/office/drawing/2014/main" id="{F0F90E0D-13DF-C677-55DF-5310F78C86D0}"/>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4" name="Bridge Graphic">
              <a:extLst>
                <a:ext uri="{FF2B5EF4-FFF2-40B4-BE49-F238E27FC236}">
                  <a16:creationId xmlns:a16="http://schemas.microsoft.com/office/drawing/2014/main" id="{A03D857C-577F-DFA9-C214-B6F35761DB3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6034956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8" name="The Bridge - Left Rail Graphics">
            <a:extLst>
              <a:ext uri="{FF2B5EF4-FFF2-40B4-BE49-F238E27FC236}">
                <a16:creationId xmlns:a16="http://schemas.microsoft.com/office/drawing/2014/main" id="{616647A8-C89B-846F-9F15-C92C58A8B1F8}"/>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18" name="E">
              <a:extLst>
                <a:ext uri="{FF2B5EF4-FFF2-40B4-BE49-F238E27FC236}">
                  <a16:creationId xmlns:a16="http://schemas.microsoft.com/office/drawing/2014/main" id="{945A0B85-1395-4C2A-02EE-7853E7C2A6F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9" name="G">
              <a:extLst>
                <a:ext uri="{FF2B5EF4-FFF2-40B4-BE49-F238E27FC236}">
                  <a16:creationId xmlns:a16="http://schemas.microsoft.com/office/drawing/2014/main" id="{7BEDE347-C413-9812-97EB-65C85441103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0" name="D">
              <a:extLst>
                <a:ext uri="{FF2B5EF4-FFF2-40B4-BE49-F238E27FC236}">
                  <a16:creationId xmlns:a16="http://schemas.microsoft.com/office/drawing/2014/main" id="{D43002F9-40E0-4967-8014-4FE037437B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1" name="I">
              <a:extLst>
                <a:ext uri="{FF2B5EF4-FFF2-40B4-BE49-F238E27FC236}">
                  <a16:creationId xmlns:a16="http://schemas.microsoft.com/office/drawing/2014/main" id="{3C8C1541-5430-AC4C-169E-8307EA32FC28}"/>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2" name="R">
              <a:extLst>
                <a:ext uri="{FF2B5EF4-FFF2-40B4-BE49-F238E27FC236}">
                  <a16:creationId xmlns:a16="http://schemas.microsoft.com/office/drawing/2014/main" id="{FF5AE9B3-27DC-658B-1E65-21BEAA5B7AA9}"/>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3" name="B">
              <a:extLst>
                <a:ext uri="{FF2B5EF4-FFF2-40B4-BE49-F238E27FC236}">
                  <a16:creationId xmlns:a16="http://schemas.microsoft.com/office/drawing/2014/main" id="{3EB66440-BD76-C7AA-046E-AAB9497FCA45}"/>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4" name="E">
              <a:extLst>
                <a:ext uri="{FF2B5EF4-FFF2-40B4-BE49-F238E27FC236}">
                  <a16:creationId xmlns:a16="http://schemas.microsoft.com/office/drawing/2014/main" id="{A32FC061-B2B2-67E0-C6E4-646039A0C038}"/>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5" name="H">
              <a:extLst>
                <a:ext uri="{FF2B5EF4-FFF2-40B4-BE49-F238E27FC236}">
                  <a16:creationId xmlns:a16="http://schemas.microsoft.com/office/drawing/2014/main" id="{C461C3AF-D0FB-B90D-2EEC-544CC2BFA02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6" name="T">
              <a:extLst>
                <a:ext uri="{FF2B5EF4-FFF2-40B4-BE49-F238E27FC236}">
                  <a16:creationId xmlns:a16="http://schemas.microsoft.com/office/drawing/2014/main" id="{1D46D3F4-B998-241E-251E-0DC765786445}"/>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7" name="Bridge Graphic">
              <a:extLst>
                <a:ext uri="{FF2B5EF4-FFF2-40B4-BE49-F238E27FC236}">
                  <a16:creationId xmlns:a16="http://schemas.microsoft.com/office/drawing/2014/main" id="{8D5A2D1F-E057-2AC3-5DAF-C94B9061C15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735124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2" name="The Bridge - Left Rail Graphics">
            <a:extLst>
              <a:ext uri="{FF2B5EF4-FFF2-40B4-BE49-F238E27FC236}">
                <a16:creationId xmlns:a16="http://schemas.microsoft.com/office/drawing/2014/main" id="{8A1E3A76-A503-8963-4BE5-0C087A480238}"/>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4" name="E">
              <a:extLst>
                <a:ext uri="{FF2B5EF4-FFF2-40B4-BE49-F238E27FC236}">
                  <a16:creationId xmlns:a16="http://schemas.microsoft.com/office/drawing/2014/main" id="{0FB45822-EB18-7397-712F-64B7C6A42E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0D606618-402C-37A5-FE94-7965D6710D5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D9616D3C-B261-065F-FC17-59B4BCA31D2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8" name="I">
              <a:extLst>
                <a:ext uri="{FF2B5EF4-FFF2-40B4-BE49-F238E27FC236}">
                  <a16:creationId xmlns:a16="http://schemas.microsoft.com/office/drawing/2014/main" id="{A338E6DA-EFCA-5C57-F1CC-EE469857A5A3}"/>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9" name="R">
              <a:extLst>
                <a:ext uri="{FF2B5EF4-FFF2-40B4-BE49-F238E27FC236}">
                  <a16:creationId xmlns:a16="http://schemas.microsoft.com/office/drawing/2014/main" id="{7C418665-A12E-58B9-F26A-1DC0227AA29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0" name="B">
              <a:extLst>
                <a:ext uri="{FF2B5EF4-FFF2-40B4-BE49-F238E27FC236}">
                  <a16:creationId xmlns:a16="http://schemas.microsoft.com/office/drawing/2014/main" id="{ACA4A5DD-6E79-77E2-8347-ACB7BE702E7F}"/>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A81D0887-9DD7-1088-7F9D-FE1F8FE1515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44EF23C8-89DD-18A8-ED79-5BCFA8FDF1B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3" name="T">
              <a:extLst>
                <a:ext uri="{FF2B5EF4-FFF2-40B4-BE49-F238E27FC236}">
                  <a16:creationId xmlns:a16="http://schemas.microsoft.com/office/drawing/2014/main" id="{79BA5962-CDF0-D453-6098-2DACACAD495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4" name="Bridge Graphic">
              <a:extLst>
                <a:ext uri="{FF2B5EF4-FFF2-40B4-BE49-F238E27FC236}">
                  <a16:creationId xmlns:a16="http://schemas.microsoft.com/office/drawing/2014/main" id="{9E92B35D-5CCA-A8CC-2D94-B3F875E3000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092594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2" name="The Bridge - Left Rail Graphics">
            <a:extLst>
              <a:ext uri="{FF2B5EF4-FFF2-40B4-BE49-F238E27FC236}">
                <a16:creationId xmlns:a16="http://schemas.microsoft.com/office/drawing/2014/main" id="{5A2B0A8B-E661-EDA5-17E0-7ED22A708F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4" name="E">
              <a:extLst>
                <a:ext uri="{FF2B5EF4-FFF2-40B4-BE49-F238E27FC236}">
                  <a16:creationId xmlns:a16="http://schemas.microsoft.com/office/drawing/2014/main" id="{42BDB272-6C44-D9F2-D73A-EC5A46028645}"/>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8F14BB9D-F38D-86BB-ADFA-708888294E65}"/>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A496BAD4-EB06-75F3-ED98-69D857BC2B7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2" name="I">
              <a:extLst>
                <a:ext uri="{FF2B5EF4-FFF2-40B4-BE49-F238E27FC236}">
                  <a16:creationId xmlns:a16="http://schemas.microsoft.com/office/drawing/2014/main" id="{DD8C4269-0BD9-972D-E201-7656D4173B3A}"/>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3" name="R">
              <a:extLst>
                <a:ext uri="{FF2B5EF4-FFF2-40B4-BE49-F238E27FC236}">
                  <a16:creationId xmlns:a16="http://schemas.microsoft.com/office/drawing/2014/main" id="{C74A4609-BC38-BA22-3591-1AD3703836C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4" name="B">
              <a:extLst>
                <a:ext uri="{FF2B5EF4-FFF2-40B4-BE49-F238E27FC236}">
                  <a16:creationId xmlns:a16="http://schemas.microsoft.com/office/drawing/2014/main" id="{6F3F5A25-4D71-17EB-055C-289A1C25792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5" name="E">
              <a:extLst>
                <a:ext uri="{FF2B5EF4-FFF2-40B4-BE49-F238E27FC236}">
                  <a16:creationId xmlns:a16="http://schemas.microsoft.com/office/drawing/2014/main" id="{DCBB9D3C-860A-8CA0-9370-42A33CBA5EB8}"/>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6" name="H">
              <a:extLst>
                <a:ext uri="{FF2B5EF4-FFF2-40B4-BE49-F238E27FC236}">
                  <a16:creationId xmlns:a16="http://schemas.microsoft.com/office/drawing/2014/main" id="{090A673E-659B-4445-BA37-BD5FD30C39F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7" name="T">
              <a:extLst>
                <a:ext uri="{FF2B5EF4-FFF2-40B4-BE49-F238E27FC236}">
                  <a16:creationId xmlns:a16="http://schemas.microsoft.com/office/drawing/2014/main" id="{7F2F39F4-42AC-2F02-CF73-1C13AEB8D6D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8" name="Bridge Graphic">
              <a:extLst>
                <a:ext uri="{FF2B5EF4-FFF2-40B4-BE49-F238E27FC236}">
                  <a16:creationId xmlns:a16="http://schemas.microsoft.com/office/drawing/2014/main" id="{0CC0B210-1593-DD44-F564-F3BABE416F6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733800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EB89301E-4692-B904-0115-CE5F28CB02D3}"/>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4" name="E">
              <a:extLst>
                <a:ext uri="{FF2B5EF4-FFF2-40B4-BE49-F238E27FC236}">
                  <a16:creationId xmlns:a16="http://schemas.microsoft.com/office/drawing/2014/main" id="{FBB889F1-6434-2927-64B2-A59EF6FC9A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C322D178-F8FF-51A2-8C51-68F46AD9965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90E1946B-3813-160A-B050-0C1EE0C94E22}"/>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3" name="I">
              <a:extLst>
                <a:ext uri="{FF2B5EF4-FFF2-40B4-BE49-F238E27FC236}">
                  <a16:creationId xmlns:a16="http://schemas.microsoft.com/office/drawing/2014/main" id="{15E873E8-3DE1-B7F2-68C7-37415BAEEFB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4" name="R">
              <a:extLst>
                <a:ext uri="{FF2B5EF4-FFF2-40B4-BE49-F238E27FC236}">
                  <a16:creationId xmlns:a16="http://schemas.microsoft.com/office/drawing/2014/main" id="{602E7BB4-E1A2-DF98-9E8F-9CBF471103E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5" name="B">
              <a:extLst>
                <a:ext uri="{FF2B5EF4-FFF2-40B4-BE49-F238E27FC236}">
                  <a16:creationId xmlns:a16="http://schemas.microsoft.com/office/drawing/2014/main" id="{B7A0071F-F513-E4E3-2265-C5B830DE725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6" name="E">
              <a:extLst>
                <a:ext uri="{FF2B5EF4-FFF2-40B4-BE49-F238E27FC236}">
                  <a16:creationId xmlns:a16="http://schemas.microsoft.com/office/drawing/2014/main" id="{CF6EA011-4830-D01B-15D3-83E85AF4E0B8}"/>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7" name="H">
              <a:extLst>
                <a:ext uri="{FF2B5EF4-FFF2-40B4-BE49-F238E27FC236}">
                  <a16:creationId xmlns:a16="http://schemas.microsoft.com/office/drawing/2014/main" id="{23E5BDDB-283C-7EAE-82AC-9349B92B222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8" name="T">
              <a:extLst>
                <a:ext uri="{FF2B5EF4-FFF2-40B4-BE49-F238E27FC236}">
                  <a16:creationId xmlns:a16="http://schemas.microsoft.com/office/drawing/2014/main" id="{8DD37FD8-2C8E-DE37-56FB-82CB822B60B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9" name="Bridge Graphic">
              <a:extLst>
                <a:ext uri="{FF2B5EF4-FFF2-40B4-BE49-F238E27FC236}">
                  <a16:creationId xmlns:a16="http://schemas.microsoft.com/office/drawing/2014/main" id="{BF331C99-4D61-5FD3-30FF-E5DC2D185C3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896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605907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4" name="The Bridge - Left Rail Graphics">
            <a:extLst>
              <a:ext uri="{FF2B5EF4-FFF2-40B4-BE49-F238E27FC236}">
                <a16:creationId xmlns:a16="http://schemas.microsoft.com/office/drawing/2014/main" id="{3D4E804F-D8BA-D781-2E7B-CFE57035D2D4}"/>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5" name="E">
              <a:extLst>
                <a:ext uri="{FF2B5EF4-FFF2-40B4-BE49-F238E27FC236}">
                  <a16:creationId xmlns:a16="http://schemas.microsoft.com/office/drawing/2014/main" id="{578B5DE7-C08F-986D-57FE-425A6AE3B513}"/>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DD8CAD58-8FEE-97CE-207F-6A73B735598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23C614A5-3144-3D3F-C483-97D1DD871B9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8" name="I">
              <a:extLst>
                <a:ext uri="{FF2B5EF4-FFF2-40B4-BE49-F238E27FC236}">
                  <a16:creationId xmlns:a16="http://schemas.microsoft.com/office/drawing/2014/main" id="{AB2E4A37-FAD7-3C30-D98D-F9E198F12BF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9" name="R">
              <a:extLst>
                <a:ext uri="{FF2B5EF4-FFF2-40B4-BE49-F238E27FC236}">
                  <a16:creationId xmlns:a16="http://schemas.microsoft.com/office/drawing/2014/main" id="{A3D3E3F7-A366-9E4E-DBCE-B96ADF78B7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0" name="B">
              <a:extLst>
                <a:ext uri="{FF2B5EF4-FFF2-40B4-BE49-F238E27FC236}">
                  <a16:creationId xmlns:a16="http://schemas.microsoft.com/office/drawing/2014/main" id="{37983788-CBB7-C6F3-66A6-7B8F8C502C3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BD75090D-70D5-EEA3-97A2-476AD623E8C5}"/>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51A68BE7-A0E0-F2B5-1D88-64692088879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3" name="T">
              <a:extLst>
                <a:ext uri="{FF2B5EF4-FFF2-40B4-BE49-F238E27FC236}">
                  <a16:creationId xmlns:a16="http://schemas.microsoft.com/office/drawing/2014/main" id="{B8F7933A-5361-C689-0469-485422D9A37F}"/>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4" name="Bridge Graphic">
              <a:extLst>
                <a:ext uri="{FF2B5EF4-FFF2-40B4-BE49-F238E27FC236}">
                  <a16:creationId xmlns:a16="http://schemas.microsoft.com/office/drawing/2014/main" id="{DEB366E1-4F8A-1B73-8446-C84CFD9EE08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83715477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8" name="The Bridge - Left Rail Graphics">
            <a:extLst>
              <a:ext uri="{FF2B5EF4-FFF2-40B4-BE49-F238E27FC236}">
                <a16:creationId xmlns:a16="http://schemas.microsoft.com/office/drawing/2014/main" id="{A88E42B8-23B5-84C1-EA81-D1D01882687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8" name="E">
              <a:extLst>
                <a:ext uri="{FF2B5EF4-FFF2-40B4-BE49-F238E27FC236}">
                  <a16:creationId xmlns:a16="http://schemas.microsoft.com/office/drawing/2014/main" id="{BBAD8527-BCCB-83BC-A40B-D6AFD877BAE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9" name="G">
              <a:extLst>
                <a:ext uri="{FF2B5EF4-FFF2-40B4-BE49-F238E27FC236}">
                  <a16:creationId xmlns:a16="http://schemas.microsoft.com/office/drawing/2014/main" id="{00303E0A-49D6-A294-EB56-D77BADFA5F86}"/>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0" name="D">
              <a:extLst>
                <a:ext uri="{FF2B5EF4-FFF2-40B4-BE49-F238E27FC236}">
                  <a16:creationId xmlns:a16="http://schemas.microsoft.com/office/drawing/2014/main" id="{7BCBC851-5A05-2796-C62D-D3A70B1E507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1" name="I">
              <a:extLst>
                <a:ext uri="{FF2B5EF4-FFF2-40B4-BE49-F238E27FC236}">
                  <a16:creationId xmlns:a16="http://schemas.microsoft.com/office/drawing/2014/main" id="{74696106-4E80-7493-647E-3AB972BBF663}"/>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2" name="R">
              <a:extLst>
                <a:ext uri="{FF2B5EF4-FFF2-40B4-BE49-F238E27FC236}">
                  <a16:creationId xmlns:a16="http://schemas.microsoft.com/office/drawing/2014/main" id="{D51F6551-6D8E-C745-91F9-F87CA5A98D1E}"/>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3" name="B">
              <a:extLst>
                <a:ext uri="{FF2B5EF4-FFF2-40B4-BE49-F238E27FC236}">
                  <a16:creationId xmlns:a16="http://schemas.microsoft.com/office/drawing/2014/main" id="{153E904C-362E-7D8F-10A4-22C1F44FC07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4" name="E">
              <a:extLst>
                <a:ext uri="{FF2B5EF4-FFF2-40B4-BE49-F238E27FC236}">
                  <a16:creationId xmlns:a16="http://schemas.microsoft.com/office/drawing/2014/main" id="{B7158ABB-B9AD-8B83-E586-4BE5B8771D92}"/>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5" name="H">
              <a:extLst>
                <a:ext uri="{FF2B5EF4-FFF2-40B4-BE49-F238E27FC236}">
                  <a16:creationId xmlns:a16="http://schemas.microsoft.com/office/drawing/2014/main" id="{8542F58A-D2B5-907F-33C7-7C1826DAF0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6" name="T">
              <a:extLst>
                <a:ext uri="{FF2B5EF4-FFF2-40B4-BE49-F238E27FC236}">
                  <a16:creationId xmlns:a16="http://schemas.microsoft.com/office/drawing/2014/main" id="{3275348B-23B7-25A5-F015-A462E61D4F3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7" name="Bridge Graphic">
              <a:extLst>
                <a:ext uri="{FF2B5EF4-FFF2-40B4-BE49-F238E27FC236}">
                  <a16:creationId xmlns:a16="http://schemas.microsoft.com/office/drawing/2014/main" id="{B3D5FB5A-5D45-DB58-9D95-9A36E8114C79}"/>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121546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78A11AE4-4790-016E-80C1-5CC5F21F868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4" name="E">
              <a:extLst>
                <a:ext uri="{FF2B5EF4-FFF2-40B4-BE49-F238E27FC236}">
                  <a16:creationId xmlns:a16="http://schemas.microsoft.com/office/drawing/2014/main" id="{C1985C6C-C3C1-E2DF-8696-AF99347BD79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1E75C88E-7928-6D40-A412-D523B6AEEE6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A90ED7D-BB21-9CD0-B1C6-991B46EB08C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8" name="I">
              <a:extLst>
                <a:ext uri="{FF2B5EF4-FFF2-40B4-BE49-F238E27FC236}">
                  <a16:creationId xmlns:a16="http://schemas.microsoft.com/office/drawing/2014/main" id="{06FF0ADD-0BB9-D909-92E7-7FA92742142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9" name="R">
              <a:extLst>
                <a:ext uri="{FF2B5EF4-FFF2-40B4-BE49-F238E27FC236}">
                  <a16:creationId xmlns:a16="http://schemas.microsoft.com/office/drawing/2014/main" id="{417E94A0-BC9A-56D0-3752-A3ECC47E144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0" name="B">
              <a:extLst>
                <a:ext uri="{FF2B5EF4-FFF2-40B4-BE49-F238E27FC236}">
                  <a16:creationId xmlns:a16="http://schemas.microsoft.com/office/drawing/2014/main" id="{70F5192E-9D75-1F87-ED65-FC63EAE5D6F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ABF573F2-AD58-850A-E897-22E7AFCF554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CB7D6984-2916-4A12-CD53-18530F0CCF2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3" name="T">
              <a:extLst>
                <a:ext uri="{FF2B5EF4-FFF2-40B4-BE49-F238E27FC236}">
                  <a16:creationId xmlns:a16="http://schemas.microsoft.com/office/drawing/2014/main" id="{276FFD22-2DE9-AD2F-86C7-565FC68879FE}"/>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4" name="Bridge Graphic">
              <a:extLst>
                <a:ext uri="{FF2B5EF4-FFF2-40B4-BE49-F238E27FC236}">
                  <a16:creationId xmlns:a16="http://schemas.microsoft.com/office/drawing/2014/main" id="{3018E513-86E2-1005-F781-4AEF37D24FA9}"/>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657490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606FBB87-3B9E-1C6D-F086-013B9486EB97}"/>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4" name="E">
              <a:extLst>
                <a:ext uri="{FF2B5EF4-FFF2-40B4-BE49-F238E27FC236}">
                  <a16:creationId xmlns:a16="http://schemas.microsoft.com/office/drawing/2014/main" id="{92BF7D20-3A68-E261-F6EF-6D2AA32C788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5" name="G">
              <a:extLst>
                <a:ext uri="{FF2B5EF4-FFF2-40B4-BE49-F238E27FC236}">
                  <a16:creationId xmlns:a16="http://schemas.microsoft.com/office/drawing/2014/main" id="{79F57059-5FD3-0CFC-886E-46C78710671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6" name="D">
              <a:extLst>
                <a:ext uri="{FF2B5EF4-FFF2-40B4-BE49-F238E27FC236}">
                  <a16:creationId xmlns:a16="http://schemas.microsoft.com/office/drawing/2014/main" id="{A62DBFBC-605B-AD5C-245D-0A409A88494E}"/>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7" name="I">
              <a:extLst>
                <a:ext uri="{FF2B5EF4-FFF2-40B4-BE49-F238E27FC236}">
                  <a16:creationId xmlns:a16="http://schemas.microsoft.com/office/drawing/2014/main" id="{64E3ECD9-4833-3DBF-AACD-6F2B87BABBF0}"/>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8" name="R">
              <a:extLst>
                <a:ext uri="{FF2B5EF4-FFF2-40B4-BE49-F238E27FC236}">
                  <a16:creationId xmlns:a16="http://schemas.microsoft.com/office/drawing/2014/main" id="{B1518ACE-563F-D0BE-E328-82D9997DA5A5}"/>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9" name="B">
              <a:extLst>
                <a:ext uri="{FF2B5EF4-FFF2-40B4-BE49-F238E27FC236}">
                  <a16:creationId xmlns:a16="http://schemas.microsoft.com/office/drawing/2014/main" id="{8C271C96-D04E-591B-443E-CE2E6B19ACAB}"/>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25C00282-940E-453A-3CD7-A304156CEFA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6" name="H">
              <a:extLst>
                <a:ext uri="{FF2B5EF4-FFF2-40B4-BE49-F238E27FC236}">
                  <a16:creationId xmlns:a16="http://schemas.microsoft.com/office/drawing/2014/main" id="{656D3895-4323-6F8A-ACAB-913BE827C067}"/>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7" name="T">
              <a:extLst>
                <a:ext uri="{FF2B5EF4-FFF2-40B4-BE49-F238E27FC236}">
                  <a16:creationId xmlns:a16="http://schemas.microsoft.com/office/drawing/2014/main" id="{A769798C-7028-E01C-02D7-A688B60B254E}"/>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8" name="Bridge Graphic">
              <a:extLst>
                <a:ext uri="{FF2B5EF4-FFF2-40B4-BE49-F238E27FC236}">
                  <a16:creationId xmlns:a16="http://schemas.microsoft.com/office/drawing/2014/main" id="{914DF715-F9AE-64E7-2EDA-C7C775710E4E}"/>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184986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276E32C1-555F-35EF-7DDE-D5A5DF48518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4" name="E">
              <a:extLst>
                <a:ext uri="{FF2B5EF4-FFF2-40B4-BE49-F238E27FC236}">
                  <a16:creationId xmlns:a16="http://schemas.microsoft.com/office/drawing/2014/main" id="{007330C0-2E6D-DB7A-23CE-A83435F6926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5" name="G">
              <a:extLst>
                <a:ext uri="{FF2B5EF4-FFF2-40B4-BE49-F238E27FC236}">
                  <a16:creationId xmlns:a16="http://schemas.microsoft.com/office/drawing/2014/main" id="{D74467A2-1915-C706-96BF-7F0D2F4AA4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6" name="D">
              <a:extLst>
                <a:ext uri="{FF2B5EF4-FFF2-40B4-BE49-F238E27FC236}">
                  <a16:creationId xmlns:a16="http://schemas.microsoft.com/office/drawing/2014/main" id="{2BAF5389-C681-7016-6398-99ED31B17C42}"/>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7" name="I">
              <a:extLst>
                <a:ext uri="{FF2B5EF4-FFF2-40B4-BE49-F238E27FC236}">
                  <a16:creationId xmlns:a16="http://schemas.microsoft.com/office/drawing/2014/main" id="{A897E6D9-5616-9166-204C-C2FAE73B492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8" name="R">
              <a:extLst>
                <a:ext uri="{FF2B5EF4-FFF2-40B4-BE49-F238E27FC236}">
                  <a16:creationId xmlns:a16="http://schemas.microsoft.com/office/drawing/2014/main" id="{9A955FE7-4969-9269-F591-6EEF3DB6A113}"/>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9" name="B">
              <a:extLst>
                <a:ext uri="{FF2B5EF4-FFF2-40B4-BE49-F238E27FC236}">
                  <a16:creationId xmlns:a16="http://schemas.microsoft.com/office/drawing/2014/main" id="{762C1899-A06E-D024-3F41-95BA5457EC68}"/>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1" name="E">
              <a:extLst>
                <a:ext uri="{FF2B5EF4-FFF2-40B4-BE49-F238E27FC236}">
                  <a16:creationId xmlns:a16="http://schemas.microsoft.com/office/drawing/2014/main" id="{FD86309F-FD4E-8BA2-CC13-832C17AB8CB8}"/>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2" name="H">
              <a:extLst>
                <a:ext uri="{FF2B5EF4-FFF2-40B4-BE49-F238E27FC236}">
                  <a16:creationId xmlns:a16="http://schemas.microsoft.com/office/drawing/2014/main" id="{C74EC2FC-C124-4829-8811-CA9D2577826B}"/>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6" name="T">
              <a:extLst>
                <a:ext uri="{FF2B5EF4-FFF2-40B4-BE49-F238E27FC236}">
                  <a16:creationId xmlns:a16="http://schemas.microsoft.com/office/drawing/2014/main" id="{48D4F45B-2E57-A84A-6812-E5A28AF8E1A5}"/>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7" name="Bridge Graphic">
              <a:extLst>
                <a:ext uri="{FF2B5EF4-FFF2-40B4-BE49-F238E27FC236}">
                  <a16:creationId xmlns:a16="http://schemas.microsoft.com/office/drawing/2014/main" id="{C65576E7-FB1F-F5D4-3C31-27294472341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62406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r>
              <a:rPr lang="en-US"/>
              <a:t>Click icon to add picture</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75C075-BAC0-0845-A506-70DDB27DB050}" type="datetimeFigureOut">
              <a:rPr lang="en-US" smtClean="0"/>
              <a:pPr/>
              <a:t>8/20/24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48785"/>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839699203"/>
      </p:ext>
    </p:extLst>
  </p:cSld>
  <p:clrMapOvr>
    <a:overrideClrMapping bg1="dk1" tx1="lt1" bg2="dk2" tx2="lt2" accent1="accent1" accent2="accent2" accent3="accent3" accent4="accent4" accent5="accent5" accent6="accent6" hlink="hlink" folHlink="folHlink"/>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The Bridge (Red) - Light Background Photo">
    <p:bg>
      <p:bgRef idx="1001">
        <a:schemeClr val="bg1"/>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solidFill>
            <a:schemeClr val="accent2">
              <a:lumMod val="10000"/>
              <a:lumOff val="90000"/>
            </a:schemeClr>
          </a:solidFill>
        </p:spPr>
        <p:txBody>
          <a:bodyPr wrap="square">
            <a:noAutofit/>
          </a:bodyPr>
          <a:lstStyle>
            <a:lvl1pPr marL="1660525" indent="0" algn="l">
              <a:buFont typeface="+mj-lt"/>
              <a:buNone/>
              <a:tabLst/>
              <a:defRPr b="0">
                <a:solidFill>
                  <a:schemeClr val="accent2">
                    <a:lumMod val="50000"/>
                    <a:lumOff val="50000"/>
                  </a:schemeClr>
                </a:solidFill>
              </a:defRPr>
            </a:lvl1pPr>
          </a:lstStyle>
          <a:p>
            <a:r>
              <a:rPr lang="en-US"/>
              <a:t>Click icon to add picture</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48785"/>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45155286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291049222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a:t>Click icon to add picture</a:t>
            </a:r>
            <a:endParaRPr lang="en-US" dirty="0"/>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22154891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8/20/24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906439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607136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004195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597814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277742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599349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527568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7F75C075-BAC0-0845-A506-70DDB27DB050}" type="datetimeFigureOut">
              <a:rPr lang="en-US" smtClean="0"/>
              <a:pPr/>
              <a:t>8/20/24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76179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5964994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40785688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136202456"/>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69775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4082613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7F75C075-BAC0-0845-A506-70DDB27DB050}" type="datetimeFigureOut">
              <a:rPr lang="en-US" smtClean="0"/>
              <a:pPr/>
              <a:t>8/20/24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Tree>
    <p:extLst>
      <p:ext uri="{BB962C8B-B14F-4D97-AF65-F5344CB8AC3E}">
        <p14:creationId xmlns:p14="http://schemas.microsoft.com/office/powerpoint/2010/main" val="92195487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7F75C075-BAC0-0845-A506-70DDB27DB050}" type="datetimeFigureOut">
              <a:rPr lang="en-US" smtClean="0"/>
              <a:pPr/>
              <a:t>8/20/24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Tree>
    <p:extLst>
      <p:ext uri="{BB962C8B-B14F-4D97-AF65-F5344CB8AC3E}">
        <p14:creationId xmlns:p14="http://schemas.microsoft.com/office/powerpoint/2010/main" val="222726363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904653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10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100000"/>
              </a:lnSpc>
              <a:spcBef>
                <a:spcPts val="0"/>
              </a:spcBef>
              <a:spcAft>
                <a:spcPts val="600"/>
              </a:spcAft>
              <a:buFont typeface="Arial" panose="020B0604020202020204" pitchFamily="34" charset="0"/>
              <a:buNone/>
            </a:pPr>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3" name="Picture Placeholder 22">
            <a:extLst>
              <a:ext uri="{FF2B5EF4-FFF2-40B4-BE49-F238E27FC236}">
                <a16:creationId xmlns:a16="http://schemas.microsoft.com/office/drawing/2014/main" id="{E69E20B8-FF57-DB43-0A4F-98FBA2BC8903}"/>
              </a:ext>
            </a:extLst>
          </p:cNvPr>
          <p:cNvSpPr>
            <a:spLocks noGrp="1"/>
          </p:cNvSpPr>
          <p:nvPr>
            <p:ph type="pic" sz="quarter" idx="27" hasCustomPrompt="1"/>
          </p:nvPr>
        </p:nvSpPr>
        <p:spPr>
          <a:xfrm>
            <a:off x="1758885" y="2145292"/>
            <a:ext cx="763588" cy="763588"/>
          </a:xfrm>
          <a:prstGeom prst="rect">
            <a:avLst/>
          </a:prstGeom>
        </p:spPr>
        <p:txBody>
          <a:bodyPr anchor="ctr">
            <a:normAutofit/>
          </a:bodyPr>
          <a:lstStyle>
            <a:lvl1pPr algn="ctr">
              <a:defRPr sz="1050"/>
            </a:lvl1pPr>
          </a:lstStyle>
          <a:p>
            <a:r>
              <a:rPr lang="en-US" dirty="0"/>
              <a:t>Icon</a:t>
            </a:r>
          </a:p>
        </p:txBody>
      </p:sp>
      <p:sp>
        <p:nvSpPr>
          <p:cNvPr id="24" name="Picture Placeholder 22">
            <a:extLst>
              <a:ext uri="{FF2B5EF4-FFF2-40B4-BE49-F238E27FC236}">
                <a16:creationId xmlns:a16="http://schemas.microsoft.com/office/drawing/2014/main" id="{3A53F889-D6B0-4196-CC81-5C2F0B917238}"/>
              </a:ext>
            </a:extLst>
          </p:cNvPr>
          <p:cNvSpPr>
            <a:spLocks noGrp="1"/>
          </p:cNvSpPr>
          <p:nvPr>
            <p:ph type="pic" sz="quarter" idx="28" hasCustomPrompt="1"/>
          </p:nvPr>
        </p:nvSpPr>
        <p:spPr>
          <a:xfrm>
            <a:off x="3937820" y="2145292"/>
            <a:ext cx="763588" cy="763588"/>
          </a:xfrm>
          <a:prstGeom prst="rect">
            <a:avLst/>
          </a:prstGeom>
        </p:spPr>
        <p:txBody>
          <a:bodyPr anchor="ctr">
            <a:normAutofit/>
          </a:bodyPr>
          <a:lstStyle>
            <a:lvl1pPr algn="ctr">
              <a:defRPr sz="1050"/>
            </a:lvl1pPr>
          </a:lstStyle>
          <a:p>
            <a:r>
              <a:rPr lang="en-US" dirty="0"/>
              <a:t>Icon</a:t>
            </a:r>
          </a:p>
        </p:txBody>
      </p:sp>
      <p:sp>
        <p:nvSpPr>
          <p:cNvPr id="25" name="Picture Placeholder 22">
            <a:extLst>
              <a:ext uri="{FF2B5EF4-FFF2-40B4-BE49-F238E27FC236}">
                <a16:creationId xmlns:a16="http://schemas.microsoft.com/office/drawing/2014/main" id="{5BDFC30C-4D47-A8BB-F3E9-F1948D387341}"/>
              </a:ext>
            </a:extLst>
          </p:cNvPr>
          <p:cNvSpPr>
            <a:spLocks noGrp="1"/>
          </p:cNvSpPr>
          <p:nvPr>
            <p:ph type="pic" sz="quarter" idx="29" hasCustomPrompt="1"/>
          </p:nvPr>
        </p:nvSpPr>
        <p:spPr>
          <a:xfrm>
            <a:off x="6116755" y="2145292"/>
            <a:ext cx="763588" cy="763588"/>
          </a:xfrm>
          <a:prstGeom prst="rect">
            <a:avLst/>
          </a:prstGeom>
        </p:spPr>
        <p:txBody>
          <a:bodyPr vert="horz" lIns="91440" tIns="45720" rIns="91440" bIns="45720" rtlCol="0" anchor="ctr">
            <a:normAutofit/>
          </a:bodyPr>
          <a:lstStyle>
            <a:lvl1pPr>
              <a:defRPr lang="en-US" sz="1050"/>
            </a:lvl1pPr>
          </a:lstStyle>
          <a:p>
            <a:r>
              <a:rPr lang="en-US" dirty="0"/>
              <a:t>Icon</a:t>
            </a:r>
          </a:p>
        </p:txBody>
      </p:sp>
      <p:sp>
        <p:nvSpPr>
          <p:cNvPr id="26" name="Picture Placeholder 22">
            <a:extLst>
              <a:ext uri="{FF2B5EF4-FFF2-40B4-BE49-F238E27FC236}">
                <a16:creationId xmlns:a16="http://schemas.microsoft.com/office/drawing/2014/main" id="{4625F400-0B63-D20B-7171-CF7654741BAC}"/>
              </a:ext>
            </a:extLst>
          </p:cNvPr>
          <p:cNvSpPr>
            <a:spLocks noGrp="1"/>
          </p:cNvSpPr>
          <p:nvPr>
            <p:ph type="pic" sz="quarter" idx="30" hasCustomPrompt="1"/>
          </p:nvPr>
        </p:nvSpPr>
        <p:spPr>
          <a:xfrm>
            <a:off x="8295690" y="2145292"/>
            <a:ext cx="763588" cy="763588"/>
          </a:xfrm>
          <a:prstGeom prst="rect">
            <a:avLst/>
          </a:prstGeom>
        </p:spPr>
        <p:txBody>
          <a:bodyPr anchor="ctr">
            <a:normAutofit/>
          </a:bodyPr>
          <a:lstStyle>
            <a:lvl1pPr algn="ctr">
              <a:defRPr sz="1050"/>
            </a:lvl1pPr>
          </a:lstStyle>
          <a:p>
            <a:r>
              <a:rPr lang="en-US" dirty="0"/>
              <a:t>Icon</a:t>
            </a:r>
          </a:p>
        </p:txBody>
      </p:sp>
      <p:sp>
        <p:nvSpPr>
          <p:cNvPr id="27" name="Picture Placeholder 22">
            <a:extLst>
              <a:ext uri="{FF2B5EF4-FFF2-40B4-BE49-F238E27FC236}">
                <a16:creationId xmlns:a16="http://schemas.microsoft.com/office/drawing/2014/main" id="{CBB53940-EF4D-3F00-778E-F88BFAB3B5AA}"/>
              </a:ext>
            </a:extLst>
          </p:cNvPr>
          <p:cNvSpPr>
            <a:spLocks noGrp="1"/>
          </p:cNvSpPr>
          <p:nvPr>
            <p:ph type="pic" sz="quarter" idx="31" hasCustomPrompt="1"/>
          </p:nvPr>
        </p:nvSpPr>
        <p:spPr>
          <a:xfrm>
            <a:off x="10474625" y="2145292"/>
            <a:ext cx="763588" cy="763588"/>
          </a:xfrm>
          <a:prstGeom prst="rect">
            <a:avLst/>
          </a:prstGeom>
        </p:spPr>
        <p:txBody>
          <a:bodyPr anchor="ctr">
            <a:normAutofit/>
          </a:bodyPr>
          <a:lstStyle>
            <a:lvl1pPr algn="ctr">
              <a:defRPr sz="1050"/>
            </a:lvl1pPr>
          </a:lstStyle>
          <a:p>
            <a:r>
              <a:rPr lang="en-US" dirty="0"/>
              <a:t>Icon</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67238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15867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7F75C075-BAC0-0845-A506-70DDB27DB050}" type="datetimeFigureOut">
              <a:rPr lang="en-US" smtClean="0"/>
              <a:pPr/>
              <a:t>8/20/24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1400667856"/>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4258186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0227930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solidFill>
            <a:schemeClr val="accent1"/>
          </a:solidFill>
        </p:spPr>
        <p:txBody>
          <a:bodyPr wrap="square">
            <a:noAutofit/>
          </a:bodyPr>
          <a:lstStyle>
            <a:lvl1pPr marL="1660525" indent="0" algn="l">
              <a:buFont typeface="+mj-lt"/>
              <a:buNone/>
              <a:tabLst/>
              <a:defRPr b="0">
                <a:solidFill>
                  <a:schemeClr val="accent5"/>
                </a:solidFill>
              </a:defRPr>
            </a:lvl1pPr>
          </a:lstStyle>
          <a:p>
            <a:r>
              <a:rPr lang="en-US"/>
              <a:t>Click icon to add picture</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14" name="Subtitle 2">
            <a:extLst>
              <a:ext uri="{FF2B5EF4-FFF2-40B4-BE49-F238E27FC236}">
                <a16:creationId xmlns:a16="http://schemas.microsoft.com/office/drawing/2014/main" id="{A2951F5E-DFF1-CED8-FC45-F57EDBE2A1BD}"/>
              </a:ext>
            </a:extLst>
          </p:cNvPr>
          <p:cNvSpPr txBox="1">
            <a:spLocks/>
          </p:cNvSpPr>
          <p:nvPr userDrawn="1"/>
        </p:nvSpPr>
        <p:spPr>
          <a:xfrm>
            <a:off x="1099026" y="3530788"/>
            <a:ext cx="10149809" cy="1130907"/>
          </a:xfrm>
          <a:prstGeom prst="rect">
            <a:avLst/>
          </a:prstGeom>
        </p:spPr>
        <p:txBody>
          <a:bodyPr vert="horz" lIns="45720" tIns="45720" rIns="45720" bIns="45720" rtlCol="0">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Presentation Subtitle</a:t>
            </a:r>
            <a:endParaRPr lang="en-US" dirty="0"/>
          </a:p>
        </p:txBody>
      </p:sp>
      <p:sp>
        <p:nvSpPr>
          <p:cNvPr id="15" name="Title 1">
            <a:extLst>
              <a:ext uri="{FF2B5EF4-FFF2-40B4-BE49-F238E27FC236}">
                <a16:creationId xmlns:a16="http://schemas.microsoft.com/office/drawing/2014/main" id="{487D878E-AA64-02A4-819C-FB8F6C7BF423}"/>
              </a:ext>
            </a:extLst>
          </p:cNvPr>
          <p:cNvSpPr txBox="1">
            <a:spLocks/>
          </p:cNvSpPr>
          <p:nvPr userDrawn="1"/>
        </p:nvSpPr>
        <p:spPr>
          <a:xfrm>
            <a:off x="1087151" y="1448785"/>
            <a:ext cx="10149809" cy="2203677"/>
          </a:xfrm>
          <a:prstGeom prst="rect">
            <a:avLst/>
          </a:prstGeom>
        </p:spPr>
        <p:txBody>
          <a:bodyPr vert="horz" lIns="45720" tIns="45720" rIns="45720" bIns="45720" rtlCol="0" anchor="b">
            <a:normAutofit/>
          </a:bodyPr>
          <a:lstStyle>
            <a:lvl1pPr algn="l" defTabSz="914400" rtl="0" eaLnBrk="1" latinLnBrk="0" hangingPunct="1">
              <a:lnSpc>
                <a:spcPct val="90000"/>
              </a:lnSpc>
              <a:spcBef>
                <a:spcPct val="0"/>
              </a:spcBef>
              <a:buNone/>
              <a:defRPr sz="7200" b="0" i="0" kern="1200" baseline="0">
                <a:solidFill>
                  <a:schemeClr val="tx1"/>
                </a:solidFill>
                <a:latin typeface="Mercury Display" pitchFamily="50" charset="0"/>
                <a:ea typeface="+mj-ea"/>
                <a:cs typeface="+mj-cs"/>
              </a:defRPr>
            </a:lvl1pPr>
          </a:lstStyle>
          <a:p>
            <a:r>
              <a:rPr lang="en-US" dirty="0"/>
              <a:t>Presentation 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 The Bridge (Red) - Light Background Photo">
    <p:bg>
      <p:bgRef idx="1001">
        <a:schemeClr val="bg1"/>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solidFill>
            <a:schemeClr val="accent2">
              <a:lumMod val="10000"/>
              <a:lumOff val="90000"/>
            </a:schemeClr>
          </a:solidFill>
        </p:spPr>
        <p:txBody>
          <a:bodyPr wrap="square">
            <a:noAutofit/>
          </a:bodyPr>
          <a:lstStyle>
            <a:lvl1pPr marL="1660525" indent="0" algn="l">
              <a:buFont typeface="+mj-lt"/>
              <a:buNone/>
              <a:tabLst/>
              <a:defRPr b="0">
                <a:solidFill>
                  <a:schemeClr val="accent2">
                    <a:lumMod val="50000"/>
                    <a:lumOff val="50000"/>
                  </a:schemeClr>
                </a:solidFill>
              </a:defRPr>
            </a:lvl1pPr>
          </a:lstStyle>
          <a:p>
            <a:r>
              <a:rPr lang="en-US"/>
              <a:t>Click icon to add picture</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48785"/>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46953936"/>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2pPr marL="346075" indent="-231775">
              <a:tabLst/>
              <a:defRPr/>
            </a:lvl2pPr>
            <a:lvl3pPr marL="692150" indent="-231775">
              <a:tabLst/>
              <a:defRPr/>
            </a:lvl3pPr>
            <a:lvl4pPr marL="1038225" indent="-230188">
              <a:tabLst/>
              <a:defRPr/>
            </a:lvl4pPr>
            <a:lvl5pPr marL="1373188" indent="-2778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40" name="Text Placeholder 40">
            <a:extLst>
              <a:ext uri="{FF2B5EF4-FFF2-40B4-BE49-F238E27FC236}">
                <a16:creationId xmlns:a16="http://schemas.microsoft.com/office/drawing/2014/main" id="{02480B4B-9F7A-6BE1-3336-457C166BFE29}"/>
              </a:ext>
            </a:extLst>
          </p:cNvPr>
          <p:cNvSpPr>
            <a:spLocks noGrp="1"/>
          </p:cNvSpPr>
          <p:nvPr>
            <p:ph type="body" sz="quarter" idx="15"/>
          </p:nvPr>
        </p:nvSpPr>
        <p:spPr>
          <a:xfrm>
            <a:off x="4729309" y="3599726"/>
            <a:ext cx="3468423" cy="2511707"/>
          </a:xfrm>
        </p:spPr>
        <p:txBody>
          <a:bodyPr>
            <a:normAutofit/>
          </a:bodyPr>
          <a:lstStyle>
            <a:lvl1pPr>
              <a:defRPr lang="en-US" sz="1200" b="0" i="0" kern="1200" dirty="0" smtClean="0">
                <a:solidFill>
                  <a:srgbClr val="91939A"/>
                </a:solidFill>
                <a:latin typeface="Avenir Next LT Pro" panose="020B0504020202020204" pitchFamily="34" charset="77"/>
                <a:ea typeface="+mn-ea"/>
                <a:cs typeface="+mn-cs"/>
              </a:defRPr>
            </a:lvl1pPr>
            <a:lvl2pPr marL="171450" indent="-171450">
              <a:defRPr lang="en-US" sz="1200" b="0" i="0" kern="1200" dirty="0" smtClean="0">
                <a:solidFill>
                  <a:srgbClr val="91939A"/>
                </a:solidFill>
                <a:latin typeface="Avenir Next LT Pro" panose="020B0504020202020204" pitchFamily="34" charset="77"/>
                <a:ea typeface="+mn-ea"/>
                <a:cs typeface="+mn-cs"/>
              </a:defRPr>
            </a:lvl2pPr>
            <a:lvl3pPr marL="354330" indent="-171450">
              <a:defRPr lang="en-US" sz="1200" b="0" i="0" kern="1200" dirty="0">
                <a:solidFill>
                  <a:srgbClr val="91939A"/>
                </a:solidFill>
                <a:latin typeface="Avenir Next LT Pro" panose="020B0504020202020204" pitchFamily="34" charset="77"/>
                <a:ea typeface="+mn-ea"/>
                <a:cs typeface="+mn-cs"/>
              </a:defRPr>
            </a:lvl3pPr>
          </a:lstStyle>
          <a:p>
            <a:pPr marL="0" lvl="0" indent="0" algn="l" defTabSz="914400" rtl="0" eaLnBrk="1" latinLnBrk="0" hangingPunct="1">
              <a:lnSpc>
                <a:spcPct val="9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a:t>Third level</a:t>
            </a:r>
          </a:p>
        </p:txBody>
      </p:sp>
      <p:sp>
        <p:nvSpPr>
          <p:cNvPr id="41" name="Text Placeholder 41">
            <a:extLst>
              <a:ext uri="{FF2B5EF4-FFF2-40B4-BE49-F238E27FC236}">
                <a16:creationId xmlns:a16="http://schemas.microsoft.com/office/drawing/2014/main" id="{394B2B0E-D83B-7416-B0CF-F653FDD2E741}"/>
              </a:ext>
            </a:extLst>
          </p:cNvPr>
          <p:cNvSpPr>
            <a:spLocks noGrp="1"/>
          </p:cNvSpPr>
          <p:nvPr>
            <p:ph type="body" sz="quarter" idx="16"/>
          </p:nvPr>
        </p:nvSpPr>
        <p:spPr>
          <a:xfrm>
            <a:off x="8341584" y="3599726"/>
            <a:ext cx="3468423" cy="2511707"/>
          </a:xfrm>
        </p:spPr>
        <p:txBody>
          <a:bodyPr>
            <a:normAutofit/>
          </a:bodyPr>
          <a:lstStyle>
            <a:lvl1pPr>
              <a:defRPr lang="en-US" sz="1200" b="0" i="0" kern="1200" dirty="0" smtClean="0">
                <a:solidFill>
                  <a:srgbClr val="91939A"/>
                </a:solidFill>
                <a:latin typeface="Avenir Next LT Pro" panose="020B0504020202020204" pitchFamily="34" charset="77"/>
                <a:ea typeface="+mn-ea"/>
                <a:cs typeface="+mn-cs"/>
              </a:defRPr>
            </a:lvl1pPr>
            <a:lvl2pPr marL="171450" indent="-171450">
              <a:defRPr lang="en-US" sz="1200" b="0" i="0" kern="1200" dirty="0" smtClean="0">
                <a:solidFill>
                  <a:srgbClr val="91939A"/>
                </a:solidFill>
                <a:latin typeface="Avenir Next LT Pro" panose="020B0504020202020204" pitchFamily="34" charset="77"/>
                <a:ea typeface="+mn-ea"/>
                <a:cs typeface="+mn-cs"/>
              </a:defRPr>
            </a:lvl2pPr>
            <a:lvl3pPr marL="354330" indent="-171450">
              <a:defRPr lang="en-US" sz="1200" b="0" i="0" kern="1200" dirty="0">
                <a:solidFill>
                  <a:srgbClr val="91939A"/>
                </a:solidFill>
                <a:latin typeface="Avenir Next LT Pro" panose="020B0504020202020204" pitchFamily="34" charset="77"/>
                <a:ea typeface="+mn-ea"/>
                <a:cs typeface="+mn-cs"/>
              </a:defRPr>
            </a:lvl3pPr>
          </a:lstStyle>
          <a:p>
            <a:pPr marL="0" lvl="0" indent="0" algn="l" defTabSz="914400" rtl="0" eaLnBrk="1" latinLnBrk="0" hangingPunct="1">
              <a:lnSpc>
                <a:spcPct val="90000"/>
              </a:lnSpc>
              <a:spcBef>
                <a:spcPts val="0"/>
              </a:spcBef>
              <a:spcAft>
                <a:spcPts val="600"/>
              </a:spcAft>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a:t>Second level</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71172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a:lnSpc>
                <a:spcPct val="90000"/>
              </a:lnSpc>
              <a:spcBef>
                <a:spcPts val="0"/>
              </a:spcBef>
              <a:spcAft>
                <a:spcPts val="600"/>
              </a:spcAft>
              <a:defRPr sz="1200">
                <a:latin typeface="+mn-lt"/>
              </a:defRPr>
            </a:lvl1pPr>
            <a:lvl2pPr marL="138113" indent="-138113">
              <a:spcBef>
                <a:spcPts val="0"/>
              </a:spcBef>
              <a:spcAft>
                <a:spcPts val="600"/>
              </a:spcAft>
              <a:tabLst/>
              <a:defRPr sz="1200">
                <a:latin typeface="+mn-lt"/>
              </a:defRPr>
            </a:lvl2pPr>
            <a:lvl3pPr marL="320040" indent="-137160">
              <a:spcBef>
                <a:spcPts val="0"/>
              </a:spcBef>
              <a:spcAft>
                <a:spcPts val="600"/>
              </a:spcAft>
              <a:tabLst/>
              <a:defRPr sz="1200">
                <a:latin typeface="+mn-lt"/>
              </a:defRPr>
            </a:lvl3pPr>
          </a:lstStyle>
          <a:p>
            <a:pPr lvl="0"/>
            <a:r>
              <a:rPr lang="en-US"/>
              <a:t>Click to edit Master text styles</a:t>
            </a:r>
          </a:p>
          <a:p>
            <a:pPr lvl="1"/>
            <a:r>
              <a:rPr lang="en-US"/>
              <a:t>Second level</a:t>
            </a:r>
          </a:p>
          <a:p>
            <a:pPr lvl="2"/>
            <a:r>
              <a:rPr lang="en-US"/>
              <a:t>Third level</a:t>
            </a:r>
          </a:p>
        </p:txBody>
      </p:sp>
      <p:sp>
        <p:nvSpPr>
          <p:cNvPr id="40" name="Text Placeholder 40">
            <a:extLst>
              <a:ext uri="{FF2B5EF4-FFF2-40B4-BE49-F238E27FC236}">
                <a16:creationId xmlns:a16="http://schemas.microsoft.com/office/drawing/2014/main" id="{02480B4B-9F7A-6BE1-3336-457C166BFE29}"/>
              </a:ext>
            </a:extLst>
          </p:cNvPr>
          <p:cNvSpPr>
            <a:spLocks noGrp="1"/>
          </p:cNvSpPr>
          <p:nvPr>
            <p:ph type="body" sz="quarter" idx="15"/>
          </p:nvPr>
        </p:nvSpPr>
        <p:spPr>
          <a:xfrm>
            <a:off x="3790122" y="2890524"/>
            <a:ext cx="2560320" cy="3275636"/>
          </a:xfrm>
        </p:spPr>
        <p:txBody>
          <a:bodyPr>
            <a:normAutofit/>
          </a:bodyPr>
          <a:lstStyle>
            <a:lvl1pPr>
              <a:defRPr lang="en-US" sz="1200" b="0" i="0" kern="1200" dirty="0" smtClean="0">
                <a:solidFill>
                  <a:srgbClr val="91939A"/>
                </a:solidFill>
                <a:latin typeface="+mn-lt"/>
                <a:ea typeface="+mn-ea"/>
                <a:cs typeface="+mn-cs"/>
              </a:defRPr>
            </a:lvl1pPr>
            <a:lvl2pPr marL="171450" indent="-171450">
              <a:defRPr lang="en-US" sz="1200" b="0" i="0" kern="1200" dirty="0" smtClean="0">
                <a:solidFill>
                  <a:srgbClr val="91939A"/>
                </a:solidFill>
                <a:latin typeface="+mn-lt"/>
                <a:ea typeface="+mn-ea"/>
                <a:cs typeface="+mn-cs"/>
              </a:defRPr>
            </a:lvl2pPr>
            <a:lvl3pPr marL="354330" indent="-171450">
              <a:defRPr lang="en-US" sz="1200" b="0" i="0" kern="1200" dirty="0">
                <a:solidFill>
                  <a:srgbClr val="91939A"/>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1" name="Text Placeholder 41">
            <a:extLst>
              <a:ext uri="{FF2B5EF4-FFF2-40B4-BE49-F238E27FC236}">
                <a16:creationId xmlns:a16="http://schemas.microsoft.com/office/drawing/2014/main" id="{394B2B0E-D83B-7416-B0CF-F653FDD2E741}"/>
              </a:ext>
            </a:extLst>
          </p:cNvPr>
          <p:cNvSpPr>
            <a:spLocks noGrp="1"/>
          </p:cNvSpPr>
          <p:nvPr>
            <p:ph type="body" sz="quarter" idx="16"/>
          </p:nvPr>
        </p:nvSpPr>
        <p:spPr>
          <a:xfrm>
            <a:off x="6457920" y="2890524"/>
            <a:ext cx="2560320" cy="3275636"/>
          </a:xfrm>
        </p:spPr>
        <p:txBody>
          <a:bodyPr>
            <a:normAutofit/>
          </a:bodyPr>
          <a:lstStyle>
            <a:lvl1pPr>
              <a:defRPr lang="en-US" sz="1200" b="0" i="0" kern="1200" dirty="0" smtClean="0">
                <a:solidFill>
                  <a:srgbClr val="91939A"/>
                </a:solidFill>
                <a:latin typeface="+mn-lt"/>
                <a:ea typeface="+mn-ea"/>
                <a:cs typeface="+mn-cs"/>
              </a:defRPr>
            </a:lvl1pPr>
            <a:lvl2pPr marL="171450" indent="-171450">
              <a:defRPr lang="en-US" sz="1200" b="0" i="0" kern="1200" dirty="0" smtClean="0">
                <a:solidFill>
                  <a:srgbClr val="91939A"/>
                </a:solidFill>
                <a:latin typeface="+mn-lt"/>
                <a:ea typeface="+mn-ea"/>
                <a:cs typeface="+mn-cs"/>
              </a:defRPr>
            </a:lvl2pPr>
            <a:lvl3pPr marL="354330" indent="-171450">
              <a:defRPr lang="en-US" sz="1200" b="0" i="0" kern="1200" dirty="0">
                <a:solidFill>
                  <a:srgbClr val="91939A"/>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2" name="Text Placeholder 42">
            <a:extLst>
              <a:ext uri="{FF2B5EF4-FFF2-40B4-BE49-F238E27FC236}">
                <a16:creationId xmlns:a16="http://schemas.microsoft.com/office/drawing/2014/main" id="{BAC0700A-DE2C-4ED5-48F4-3154C48873D7}"/>
              </a:ext>
            </a:extLst>
          </p:cNvPr>
          <p:cNvSpPr>
            <a:spLocks noGrp="1"/>
          </p:cNvSpPr>
          <p:nvPr>
            <p:ph type="body" sz="quarter" idx="17"/>
          </p:nvPr>
        </p:nvSpPr>
        <p:spPr>
          <a:xfrm>
            <a:off x="9114566" y="2890524"/>
            <a:ext cx="2560320" cy="3275636"/>
          </a:xfrm>
        </p:spPr>
        <p:txBody>
          <a:bodyPr>
            <a:normAutofit/>
          </a:bodyPr>
          <a:lstStyle>
            <a:lvl1pPr>
              <a:defRPr lang="en-US" sz="1200" b="0" i="0" kern="1200" dirty="0" smtClean="0">
                <a:solidFill>
                  <a:srgbClr val="91939A"/>
                </a:solidFill>
                <a:latin typeface="+mn-lt"/>
                <a:ea typeface="+mn-ea"/>
                <a:cs typeface="+mn-cs"/>
              </a:defRPr>
            </a:lvl1pPr>
            <a:lvl2pPr marL="171450" indent="-171450">
              <a:defRPr lang="en-US" sz="1200" b="0" i="0" kern="1200" dirty="0" smtClean="0">
                <a:solidFill>
                  <a:srgbClr val="91939A"/>
                </a:solidFill>
                <a:latin typeface="+mn-lt"/>
                <a:ea typeface="+mn-ea"/>
                <a:cs typeface="+mn-cs"/>
              </a:defRPr>
            </a:lvl2pPr>
            <a:lvl3pPr marL="354330" indent="-171450">
              <a:defRPr lang="en-US" sz="1200" b="0" i="0" kern="1200" dirty="0">
                <a:solidFill>
                  <a:srgbClr val="91939A"/>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949846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lIns="45720" rIns="45720">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lIns="45720" rIns="45720">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lIns="45720" rIns="45720">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lIns="45720" rIns="45720">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lIns="45720" rIns="45720">
            <a:normAutofit/>
          </a:bodyPr>
          <a:lstStyle>
            <a:lvl1pPr>
              <a:lnSpc>
                <a:spcPct val="90000"/>
              </a:lnSpc>
              <a:spcBef>
                <a:spcPts val="0"/>
              </a:spcBef>
              <a:spcAft>
                <a:spcPts val="600"/>
              </a:spcAft>
              <a:defRPr sz="1200"/>
            </a:lvl1pPr>
            <a:lvl2pPr marL="138113" indent="-138113">
              <a:spcBef>
                <a:spcPts val="0"/>
              </a:spcBef>
              <a:spcAft>
                <a:spcPts val="600"/>
              </a:spcAft>
              <a:tabLst/>
              <a:defRPr sz="1200"/>
            </a:lvl2pPr>
            <a:lvl3pPr marL="320040" indent="-137160">
              <a:spcBef>
                <a:spcPts val="0"/>
              </a:spcBef>
              <a:spcAft>
                <a:spcPts val="600"/>
              </a:spcAft>
              <a:tabLst/>
              <a:defRPr sz="1200"/>
            </a:lvl3pPr>
          </a:lstStyle>
          <a:p>
            <a:pPr lvl="0"/>
            <a:r>
              <a:rPr lang="en-US"/>
              <a:t>Click to edit Master text styles</a:t>
            </a:r>
          </a:p>
          <a:p>
            <a:pPr lvl="1"/>
            <a:r>
              <a:rPr lang="en-US"/>
              <a:t>Second level</a:t>
            </a:r>
          </a:p>
          <a:p>
            <a:pPr lvl="2"/>
            <a:r>
              <a:rPr lang="en-US"/>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3" name="Picture Placeholder 22">
            <a:extLst>
              <a:ext uri="{FF2B5EF4-FFF2-40B4-BE49-F238E27FC236}">
                <a16:creationId xmlns:a16="http://schemas.microsoft.com/office/drawing/2014/main" id="{E69E20B8-FF57-DB43-0A4F-98FBA2BC8903}"/>
              </a:ext>
            </a:extLst>
          </p:cNvPr>
          <p:cNvSpPr>
            <a:spLocks noGrp="1"/>
          </p:cNvSpPr>
          <p:nvPr>
            <p:ph type="pic" sz="quarter" idx="27" hasCustomPrompt="1"/>
          </p:nvPr>
        </p:nvSpPr>
        <p:spPr>
          <a:xfrm>
            <a:off x="1758885" y="2145292"/>
            <a:ext cx="763588" cy="763588"/>
          </a:xfrm>
          <a:prstGeom prst="ellipse">
            <a:avLst/>
          </a:prstGeom>
        </p:spPr>
        <p:txBody>
          <a:bodyPr anchor="ctr">
            <a:normAutofit/>
          </a:bodyPr>
          <a:lstStyle>
            <a:lvl1pPr algn="ctr">
              <a:defRPr sz="1050"/>
            </a:lvl1pPr>
          </a:lstStyle>
          <a:p>
            <a:r>
              <a:rPr lang="en-US" dirty="0"/>
              <a:t>Icon</a:t>
            </a:r>
          </a:p>
        </p:txBody>
      </p:sp>
      <p:sp>
        <p:nvSpPr>
          <p:cNvPr id="24" name="Picture Placeholder 22">
            <a:extLst>
              <a:ext uri="{FF2B5EF4-FFF2-40B4-BE49-F238E27FC236}">
                <a16:creationId xmlns:a16="http://schemas.microsoft.com/office/drawing/2014/main" id="{3A53F889-D6B0-4196-CC81-5C2F0B917238}"/>
              </a:ext>
            </a:extLst>
          </p:cNvPr>
          <p:cNvSpPr>
            <a:spLocks noGrp="1"/>
          </p:cNvSpPr>
          <p:nvPr>
            <p:ph type="pic" sz="quarter" idx="28" hasCustomPrompt="1"/>
          </p:nvPr>
        </p:nvSpPr>
        <p:spPr>
          <a:xfrm>
            <a:off x="3937820" y="2145292"/>
            <a:ext cx="763588" cy="763588"/>
          </a:xfrm>
          <a:prstGeom prst="ellipse">
            <a:avLst/>
          </a:prstGeom>
        </p:spPr>
        <p:txBody>
          <a:bodyPr anchor="ctr">
            <a:normAutofit/>
          </a:bodyPr>
          <a:lstStyle>
            <a:lvl1pPr algn="ctr">
              <a:defRPr sz="1050"/>
            </a:lvl1pPr>
          </a:lstStyle>
          <a:p>
            <a:r>
              <a:rPr lang="en-US" dirty="0"/>
              <a:t>Icon</a:t>
            </a:r>
          </a:p>
        </p:txBody>
      </p:sp>
      <p:sp>
        <p:nvSpPr>
          <p:cNvPr id="25" name="Picture Placeholder 22">
            <a:extLst>
              <a:ext uri="{FF2B5EF4-FFF2-40B4-BE49-F238E27FC236}">
                <a16:creationId xmlns:a16="http://schemas.microsoft.com/office/drawing/2014/main" id="{5BDFC30C-4D47-A8BB-F3E9-F1948D387341}"/>
              </a:ext>
            </a:extLst>
          </p:cNvPr>
          <p:cNvSpPr>
            <a:spLocks noGrp="1"/>
          </p:cNvSpPr>
          <p:nvPr>
            <p:ph type="pic" sz="quarter" idx="29" hasCustomPrompt="1"/>
          </p:nvPr>
        </p:nvSpPr>
        <p:spPr>
          <a:xfrm>
            <a:off x="6116755" y="2145292"/>
            <a:ext cx="763588" cy="763588"/>
          </a:xfrm>
          <a:prstGeom prst="ellipse">
            <a:avLst/>
          </a:prstGeom>
        </p:spPr>
        <p:txBody>
          <a:bodyPr vert="horz" lIns="91440" tIns="45720" rIns="91440" bIns="45720" rtlCol="0" anchor="ctr">
            <a:normAutofit/>
          </a:bodyPr>
          <a:lstStyle>
            <a:lvl1pPr>
              <a:defRPr lang="en-US" sz="1050"/>
            </a:lvl1pPr>
          </a:lstStyle>
          <a:p>
            <a:r>
              <a:rPr lang="en-US" dirty="0"/>
              <a:t>Icon</a:t>
            </a:r>
          </a:p>
        </p:txBody>
      </p:sp>
      <p:sp>
        <p:nvSpPr>
          <p:cNvPr id="26" name="Picture Placeholder 22">
            <a:extLst>
              <a:ext uri="{FF2B5EF4-FFF2-40B4-BE49-F238E27FC236}">
                <a16:creationId xmlns:a16="http://schemas.microsoft.com/office/drawing/2014/main" id="{4625F400-0B63-D20B-7171-CF7654741BAC}"/>
              </a:ext>
            </a:extLst>
          </p:cNvPr>
          <p:cNvSpPr>
            <a:spLocks noGrp="1"/>
          </p:cNvSpPr>
          <p:nvPr>
            <p:ph type="pic" sz="quarter" idx="30" hasCustomPrompt="1"/>
          </p:nvPr>
        </p:nvSpPr>
        <p:spPr>
          <a:xfrm>
            <a:off x="8295690" y="2145292"/>
            <a:ext cx="763588" cy="763588"/>
          </a:xfrm>
          <a:prstGeom prst="ellipse">
            <a:avLst/>
          </a:prstGeom>
        </p:spPr>
        <p:txBody>
          <a:bodyPr anchor="ctr">
            <a:normAutofit/>
          </a:bodyPr>
          <a:lstStyle>
            <a:lvl1pPr algn="ctr">
              <a:defRPr sz="1050"/>
            </a:lvl1pPr>
          </a:lstStyle>
          <a:p>
            <a:r>
              <a:rPr lang="en-US" dirty="0"/>
              <a:t>Icon</a:t>
            </a:r>
          </a:p>
        </p:txBody>
      </p:sp>
      <p:sp>
        <p:nvSpPr>
          <p:cNvPr id="27" name="Picture Placeholder 22">
            <a:extLst>
              <a:ext uri="{FF2B5EF4-FFF2-40B4-BE49-F238E27FC236}">
                <a16:creationId xmlns:a16="http://schemas.microsoft.com/office/drawing/2014/main" id="{CBB53940-EF4D-3F00-778E-F88BFAB3B5AA}"/>
              </a:ext>
            </a:extLst>
          </p:cNvPr>
          <p:cNvSpPr>
            <a:spLocks noGrp="1"/>
          </p:cNvSpPr>
          <p:nvPr>
            <p:ph type="pic" sz="quarter" idx="31" hasCustomPrompt="1"/>
          </p:nvPr>
        </p:nvSpPr>
        <p:spPr>
          <a:xfrm>
            <a:off x="10474625" y="2145292"/>
            <a:ext cx="763588" cy="763588"/>
          </a:xfrm>
          <a:prstGeom prst="ellipse">
            <a:avLst/>
          </a:prstGeom>
        </p:spPr>
        <p:txBody>
          <a:bodyPr anchor="ctr">
            <a:normAutofit/>
          </a:bodyPr>
          <a:lstStyle>
            <a:lvl1pPr algn="ctr">
              <a:defRPr sz="1050"/>
            </a:lvl1pPr>
          </a:lstStyle>
          <a:p>
            <a:r>
              <a:rPr lang="en-US" dirty="0"/>
              <a:t>Icon</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1176889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095138" y="1"/>
            <a:ext cx="192592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45517" y="108458"/>
            <a:ext cx="1652466"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grpSp>
        <p:nvGrpSpPr>
          <p:cNvPr id="18" name="The Bridge - Left Rail Graphics">
            <a:extLst>
              <a:ext uri="{FF2B5EF4-FFF2-40B4-BE49-F238E27FC236}">
                <a16:creationId xmlns:a16="http://schemas.microsoft.com/office/drawing/2014/main" id="{3141CD12-91E8-F997-FB09-0D95372AD70C}"/>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19" name="E">
              <a:extLst>
                <a:ext uri="{FF2B5EF4-FFF2-40B4-BE49-F238E27FC236}">
                  <a16:creationId xmlns:a16="http://schemas.microsoft.com/office/drawing/2014/main" id="{BF27916D-873A-B351-9099-2E9D5CED9C3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0" name="G">
              <a:extLst>
                <a:ext uri="{FF2B5EF4-FFF2-40B4-BE49-F238E27FC236}">
                  <a16:creationId xmlns:a16="http://schemas.microsoft.com/office/drawing/2014/main" id="{3A497809-5F75-6060-F5BF-3E641F1AF6EA}"/>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1" name="D">
              <a:extLst>
                <a:ext uri="{FF2B5EF4-FFF2-40B4-BE49-F238E27FC236}">
                  <a16:creationId xmlns:a16="http://schemas.microsoft.com/office/drawing/2014/main" id="{B6B63931-2656-1135-CC48-56111EF30BF4}"/>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2" name="I">
              <a:extLst>
                <a:ext uri="{FF2B5EF4-FFF2-40B4-BE49-F238E27FC236}">
                  <a16:creationId xmlns:a16="http://schemas.microsoft.com/office/drawing/2014/main" id="{1F5E8963-C7C0-5CE6-481F-95701C094478}"/>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3" name="R">
              <a:extLst>
                <a:ext uri="{FF2B5EF4-FFF2-40B4-BE49-F238E27FC236}">
                  <a16:creationId xmlns:a16="http://schemas.microsoft.com/office/drawing/2014/main" id="{E580140F-0CE9-C331-DBF5-783299AAF03B}"/>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4" name="B">
              <a:extLst>
                <a:ext uri="{FF2B5EF4-FFF2-40B4-BE49-F238E27FC236}">
                  <a16:creationId xmlns:a16="http://schemas.microsoft.com/office/drawing/2014/main" id="{F24EBB2A-F80B-908E-1052-754AA174EE61}"/>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5" name="E">
              <a:extLst>
                <a:ext uri="{FF2B5EF4-FFF2-40B4-BE49-F238E27FC236}">
                  <a16:creationId xmlns:a16="http://schemas.microsoft.com/office/drawing/2014/main" id="{34E26961-A74D-770E-9FE2-8F9F352BB63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6" name="H">
              <a:extLst>
                <a:ext uri="{FF2B5EF4-FFF2-40B4-BE49-F238E27FC236}">
                  <a16:creationId xmlns:a16="http://schemas.microsoft.com/office/drawing/2014/main" id="{A0E53833-EFB8-7FE1-CD57-D37E7091977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7" name="T">
              <a:extLst>
                <a:ext uri="{FF2B5EF4-FFF2-40B4-BE49-F238E27FC236}">
                  <a16:creationId xmlns:a16="http://schemas.microsoft.com/office/drawing/2014/main" id="{F5A95ABA-C127-D4AA-3702-0C9988F510F9}"/>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8" name="Bridge Graphic">
              <a:extLst>
                <a:ext uri="{FF2B5EF4-FFF2-40B4-BE49-F238E27FC236}">
                  <a16:creationId xmlns:a16="http://schemas.microsoft.com/office/drawing/2014/main" id="{E3111EE6-A455-0945-6A68-69FA2FF43A6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02107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Slide - Accelera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grpSp>
        <p:nvGrpSpPr>
          <p:cNvPr id="8" name="The Bridge - Left Rail Graphics">
            <a:extLst>
              <a:ext uri="{FF2B5EF4-FFF2-40B4-BE49-F238E27FC236}">
                <a16:creationId xmlns:a16="http://schemas.microsoft.com/office/drawing/2014/main" id="{B247D391-7A82-3F26-935F-FF5B14A22BB2}"/>
              </a:ext>
            </a:extLst>
          </p:cNvPr>
          <p:cNvGrpSpPr>
            <a:grpSpLocks noChangeAspect="1"/>
          </p:cNvGrpSpPr>
          <p:nvPr/>
        </p:nvGrpSpPr>
        <p:grpSpPr>
          <a:xfrm>
            <a:off x="-379" y="0"/>
            <a:ext cx="736141" cy="6858000"/>
            <a:chOff x="-1" y="-1786"/>
            <a:chExt cx="1473199" cy="13716000"/>
          </a:xfrm>
          <a:solidFill>
            <a:schemeClr val="tx2"/>
          </a:solidFill>
        </p:grpSpPr>
        <p:sp>
          <p:nvSpPr>
            <p:cNvPr id="9" name="Rectangle Element FPO">
              <a:extLst>
                <a:ext uri="{FF2B5EF4-FFF2-40B4-BE49-F238E27FC236}">
                  <a16:creationId xmlns:a16="http://schemas.microsoft.com/office/drawing/2014/main" id="{2F21EC85-DB89-BACB-32B3-F68425631F78}"/>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0" name="E">
              <a:extLst>
                <a:ext uri="{FF2B5EF4-FFF2-40B4-BE49-F238E27FC236}">
                  <a16:creationId xmlns:a16="http://schemas.microsoft.com/office/drawing/2014/main" id="{082D4EFF-D699-38D7-602B-D46B0192FD5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1" name="G">
              <a:extLst>
                <a:ext uri="{FF2B5EF4-FFF2-40B4-BE49-F238E27FC236}">
                  <a16:creationId xmlns:a16="http://schemas.microsoft.com/office/drawing/2014/main" id="{EC23FEB5-D8AF-644B-B4B4-B5FE6DA8FA9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2" name="D">
              <a:extLst>
                <a:ext uri="{FF2B5EF4-FFF2-40B4-BE49-F238E27FC236}">
                  <a16:creationId xmlns:a16="http://schemas.microsoft.com/office/drawing/2014/main" id="{3872A6DB-BA0B-0E02-B7C2-FCA0EC25EFCE}"/>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3" name="I">
              <a:extLst>
                <a:ext uri="{FF2B5EF4-FFF2-40B4-BE49-F238E27FC236}">
                  <a16:creationId xmlns:a16="http://schemas.microsoft.com/office/drawing/2014/main" id="{BEE13FB6-174B-9E67-305F-B8143D15EC63}"/>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4" name="R">
              <a:extLst>
                <a:ext uri="{FF2B5EF4-FFF2-40B4-BE49-F238E27FC236}">
                  <a16:creationId xmlns:a16="http://schemas.microsoft.com/office/drawing/2014/main" id="{2667CBBA-5207-252D-5F70-95B1F141D2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5" name="B">
              <a:extLst>
                <a:ext uri="{FF2B5EF4-FFF2-40B4-BE49-F238E27FC236}">
                  <a16:creationId xmlns:a16="http://schemas.microsoft.com/office/drawing/2014/main" id="{308B4B9D-49B3-3C8D-CB1C-C134B75E5FD9}"/>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16" name="E">
              <a:extLst>
                <a:ext uri="{FF2B5EF4-FFF2-40B4-BE49-F238E27FC236}">
                  <a16:creationId xmlns:a16="http://schemas.microsoft.com/office/drawing/2014/main" id="{C8FE3B0E-519D-0FB6-9B7F-276C0750D6A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17" name="H">
              <a:extLst>
                <a:ext uri="{FF2B5EF4-FFF2-40B4-BE49-F238E27FC236}">
                  <a16:creationId xmlns:a16="http://schemas.microsoft.com/office/drawing/2014/main" id="{522D0E69-C712-9CA4-40A2-90B8EEE9917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18" name="T">
              <a:extLst>
                <a:ext uri="{FF2B5EF4-FFF2-40B4-BE49-F238E27FC236}">
                  <a16:creationId xmlns:a16="http://schemas.microsoft.com/office/drawing/2014/main" id="{42210A5C-66E5-217B-0DBA-22698E09A4F8}"/>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19" name="Bridge Graphic">
              <a:extLst>
                <a:ext uri="{FF2B5EF4-FFF2-40B4-BE49-F238E27FC236}">
                  <a16:creationId xmlns:a16="http://schemas.microsoft.com/office/drawing/2014/main" id="{BFE1E6E1-86A0-CA1D-DF52-E66D1D2F5985}"/>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379" y="0"/>
            <a:ext cx="736141" cy="6858000"/>
            <a:chOff x="-1" y="-1786"/>
            <a:chExt cx="1473199" cy="13716000"/>
          </a:xfrm>
          <a:solidFill>
            <a:schemeClr val="tx2"/>
          </a:solidFill>
        </p:grpSpPr>
        <p:sp>
          <p:nvSpPr>
            <p:cNvPr id="20" name="Rectangle Element FPO">
              <a:extLst>
                <a:ext uri="{FF2B5EF4-FFF2-40B4-BE49-F238E27FC236}">
                  <a16:creationId xmlns:a16="http://schemas.microsoft.com/office/drawing/2014/main" id="{61833412-A82F-BC15-AB64-59D9FA18402B}"/>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Tree>
    <p:extLst>
      <p:ext uri="{BB962C8B-B14F-4D97-AF65-F5344CB8AC3E}">
        <p14:creationId xmlns:p14="http://schemas.microsoft.com/office/powerpoint/2010/main" val="201205780"/>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Blank with Subheader - Acceleration">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6"/>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304166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Half Page with Content and Subtitle Subheader - Accelera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1EDF3E-798C-8BB3-5BEC-79BF4659DEA9}"/>
              </a:ext>
            </a:extLst>
          </p:cNvPr>
          <p:cNvSpPr>
            <a:spLocks noGrp="1"/>
          </p:cNvSpPr>
          <p:nvPr>
            <p:ph type="pic" idx="1"/>
          </p:nvPr>
        </p:nvSpPr>
        <p:spPr>
          <a:xfrm>
            <a:off x="6488113" y="0"/>
            <a:ext cx="5703887" cy="6858000"/>
          </a:xfrm>
          <a:prstGeom prst="rect">
            <a:avLst/>
          </a:prstGeom>
          <a:solidFill>
            <a:schemeClr val="accent6">
              <a:lumMod val="20000"/>
              <a:lumOff val="80000"/>
              <a:alpha val="50000"/>
            </a:schemeClr>
          </a:solidFill>
        </p:spPr>
        <p:txBody>
          <a:bodyPr anchor="ctr">
            <a:normAutofit/>
          </a:bodyPr>
          <a:lstStyle>
            <a:lvl1pPr marL="0" indent="0" algn="ctr">
              <a:buNone/>
              <a:defRPr sz="2000">
                <a:solidFill>
                  <a:schemeClr val="accent6">
                    <a:lumMod val="40000"/>
                    <a:lumOff val="6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9" name="Footer Placeholder 4">
            <a:extLst>
              <a:ext uri="{FF2B5EF4-FFF2-40B4-BE49-F238E27FC236}">
                <a16:creationId xmlns:a16="http://schemas.microsoft.com/office/drawing/2014/main" id="{E93E529E-149F-AFA2-D34F-5E430954E76C}"/>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D582AE45-9AB9-896D-76A0-F9A0024623CA}"/>
              </a:ext>
            </a:extLst>
          </p:cNvPr>
          <p:cNvGrpSpPr>
            <a:grpSpLocks noChangeAspect="1"/>
          </p:cNvGrpSpPr>
          <p:nvPr userDrawn="1"/>
        </p:nvGrpSpPr>
        <p:grpSpPr>
          <a:xfrm>
            <a:off x="139269" y="367792"/>
            <a:ext cx="457031" cy="3535935"/>
            <a:chOff x="279468" y="733797"/>
            <a:chExt cx="914631" cy="7071869"/>
          </a:xfrm>
          <a:solidFill>
            <a:schemeClr val="accent6"/>
          </a:solidFill>
        </p:grpSpPr>
        <p:sp>
          <p:nvSpPr>
            <p:cNvPr id="6" name="E">
              <a:extLst>
                <a:ext uri="{FF2B5EF4-FFF2-40B4-BE49-F238E27FC236}">
                  <a16:creationId xmlns:a16="http://schemas.microsoft.com/office/drawing/2014/main" id="{B094CED1-4FFC-E071-43BB-F785CB3062CF}"/>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0D360C4-BA7C-C81D-4700-17CAB454B1A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43DCD01E-1A1B-E75A-87C0-C68BD4D021E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6" name="I">
              <a:extLst>
                <a:ext uri="{FF2B5EF4-FFF2-40B4-BE49-F238E27FC236}">
                  <a16:creationId xmlns:a16="http://schemas.microsoft.com/office/drawing/2014/main" id="{83ABC0C1-EE0F-4151-4611-158B738E9B3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1" name="R">
              <a:extLst>
                <a:ext uri="{FF2B5EF4-FFF2-40B4-BE49-F238E27FC236}">
                  <a16:creationId xmlns:a16="http://schemas.microsoft.com/office/drawing/2014/main" id="{1078E1CC-FD70-9452-6C78-E6CF5B4141F8}"/>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2" name="B">
              <a:extLst>
                <a:ext uri="{FF2B5EF4-FFF2-40B4-BE49-F238E27FC236}">
                  <a16:creationId xmlns:a16="http://schemas.microsoft.com/office/drawing/2014/main" id="{61EFC1AE-0514-0969-BC13-6F55CF682D31}"/>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3" name="E">
              <a:extLst>
                <a:ext uri="{FF2B5EF4-FFF2-40B4-BE49-F238E27FC236}">
                  <a16:creationId xmlns:a16="http://schemas.microsoft.com/office/drawing/2014/main" id="{43E55336-99E6-E217-F1CD-588F98CD0B95}"/>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4" name="H">
              <a:extLst>
                <a:ext uri="{FF2B5EF4-FFF2-40B4-BE49-F238E27FC236}">
                  <a16:creationId xmlns:a16="http://schemas.microsoft.com/office/drawing/2014/main" id="{A3089375-C38D-7DDD-FB22-4A7395B8B5AC}"/>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5" name="T">
              <a:extLst>
                <a:ext uri="{FF2B5EF4-FFF2-40B4-BE49-F238E27FC236}">
                  <a16:creationId xmlns:a16="http://schemas.microsoft.com/office/drawing/2014/main" id="{B95A4E24-26D4-E5CA-7CAF-AF07811F90E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6" name="Bridge Graphic">
              <a:extLst>
                <a:ext uri="{FF2B5EF4-FFF2-40B4-BE49-F238E27FC236}">
                  <a16:creationId xmlns:a16="http://schemas.microsoft.com/office/drawing/2014/main" id="{BF57DFDA-6A28-A86D-1E9D-ADA21BB301E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022267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Half Page with Content - Accelera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D20BF7-1BF7-C597-FA5F-6206707456A5}"/>
              </a:ext>
            </a:extLst>
          </p:cNvPr>
          <p:cNvSpPr>
            <a:spLocks noGrp="1"/>
          </p:cNvSpPr>
          <p:nvPr>
            <p:ph type="pic" idx="1"/>
          </p:nvPr>
        </p:nvSpPr>
        <p:spPr>
          <a:xfrm>
            <a:off x="6488113" y="0"/>
            <a:ext cx="5703887" cy="6858000"/>
          </a:xfrm>
          <a:prstGeom prst="rect">
            <a:avLst/>
          </a:prstGeom>
          <a:solidFill>
            <a:schemeClr val="accent6">
              <a:lumMod val="20000"/>
              <a:lumOff val="80000"/>
              <a:alpha val="50000"/>
            </a:schemeClr>
          </a:solidFill>
        </p:spPr>
        <p:txBody>
          <a:bodyPr anchor="ctr">
            <a:normAutofit/>
          </a:bodyPr>
          <a:lstStyle>
            <a:lvl1pPr marL="0" indent="0" algn="ctr">
              <a:buNone/>
              <a:defRPr sz="2000">
                <a:solidFill>
                  <a:schemeClr val="accent6">
                    <a:lumMod val="40000"/>
                    <a:lumOff val="6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Footer Placeholder 4">
            <a:extLst>
              <a:ext uri="{FF2B5EF4-FFF2-40B4-BE49-F238E27FC236}">
                <a16:creationId xmlns:a16="http://schemas.microsoft.com/office/drawing/2014/main" id="{820B9AD1-D821-0EAF-6827-7F8F64E8A18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8402E75A-60A0-1FC0-8722-E1243530864C}"/>
              </a:ext>
            </a:extLst>
          </p:cNvPr>
          <p:cNvGrpSpPr>
            <a:grpSpLocks noChangeAspect="1"/>
          </p:cNvGrpSpPr>
          <p:nvPr userDrawn="1"/>
        </p:nvGrpSpPr>
        <p:grpSpPr>
          <a:xfrm>
            <a:off x="139269" y="367792"/>
            <a:ext cx="457031" cy="3535935"/>
            <a:chOff x="279468" y="733797"/>
            <a:chExt cx="914631" cy="7071869"/>
          </a:xfrm>
          <a:solidFill>
            <a:schemeClr val="accent6"/>
          </a:solidFill>
        </p:grpSpPr>
        <p:sp>
          <p:nvSpPr>
            <p:cNvPr id="6" name="E">
              <a:extLst>
                <a:ext uri="{FF2B5EF4-FFF2-40B4-BE49-F238E27FC236}">
                  <a16:creationId xmlns:a16="http://schemas.microsoft.com/office/drawing/2014/main" id="{71B4DAC9-42F7-DD1B-EBB0-5133284A8F78}"/>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E250F19F-7E0E-5B1D-5C0A-A33EF3A0C5C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26F2B0E-92AB-4547-96D7-5979C8DC1B1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9681D2DD-4DE2-2ABA-656F-73DD2452EC07}"/>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CEF11946-EAA5-A752-EA47-C036A98DA6D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10662DBD-E806-0865-B754-482BC6F279C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1703E794-3873-354A-B59C-C444E49E78D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FAB3AB67-E9E3-F0CB-6859-8071DA5D703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BE931349-7219-C88A-B747-DCB9776B2C78}"/>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7AE206C4-9321-DF2B-4F0D-F21A09591B1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38802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_Half Page with Subtitle - Acceleration">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1E01BE12-F9C6-0871-948C-AB0426313FF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45" name="Picture Placeholder 2">
            <a:extLst>
              <a:ext uri="{FF2B5EF4-FFF2-40B4-BE49-F238E27FC236}">
                <a16:creationId xmlns:a16="http://schemas.microsoft.com/office/drawing/2014/main" id="{3E787941-1FA8-F6B2-01E7-9A5CF7EBA5C6}"/>
              </a:ext>
            </a:extLst>
          </p:cNvPr>
          <p:cNvSpPr>
            <a:spLocks noGrp="1"/>
          </p:cNvSpPr>
          <p:nvPr>
            <p:ph type="pic" idx="1"/>
          </p:nvPr>
        </p:nvSpPr>
        <p:spPr>
          <a:xfrm>
            <a:off x="6488113" y="0"/>
            <a:ext cx="5703887" cy="6858000"/>
          </a:xfrm>
          <a:prstGeom prst="rect">
            <a:avLst/>
          </a:prstGeom>
          <a:solidFill>
            <a:schemeClr val="accent6">
              <a:lumMod val="20000"/>
              <a:lumOff val="80000"/>
              <a:alpha val="50000"/>
            </a:schemeClr>
          </a:solidFill>
        </p:spPr>
        <p:txBody>
          <a:bodyPr anchor="ctr">
            <a:normAutofit/>
          </a:bodyPr>
          <a:lstStyle>
            <a:lvl1pPr marL="0" indent="0" algn="ctr">
              <a:buNone/>
              <a:defRPr sz="2000">
                <a:solidFill>
                  <a:schemeClr val="accent6">
                    <a:lumMod val="40000"/>
                    <a:lumOff val="6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463DF7D5-CD30-AC64-CCAC-516114D365BF}"/>
              </a:ext>
            </a:extLst>
          </p:cNvPr>
          <p:cNvGrpSpPr>
            <a:grpSpLocks noChangeAspect="1"/>
          </p:cNvGrpSpPr>
          <p:nvPr userDrawn="1"/>
        </p:nvGrpSpPr>
        <p:grpSpPr>
          <a:xfrm>
            <a:off x="139269" y="367792"/>
            <a:ext cx="457031" cy="3535935"/>
            <a:chOff x="279468" y="733797"/>
            <a:chExt cx="914631" cy="7071869"/>
          </a:xfrm>
          <a:solidFill>
            <a:schemeClr val="accent6"/>
          </a:solidFill>
        </p:grpSpPr>
        <p:sp>
          <p:nvSpPr>
            <p:cNvPr id="6" name="E">
              <a:extLst>
                <a:ext uri="{FF2B5EF4-FFF2-40B4-BE49-F238E27FC236}">
                  <a16:creationId xmlns:a16="http://schemas.microsoft.com/office/drawing/2014/main" id="{25EF08D6-CBA8-3C19-1ED9-2BE0F881270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1F7F3CF2-9182-BCC2-1FD6-AF11FB7EEE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8C7F6FDB-4179-5796-992D-E0123BD9CE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98D26973-830D-57B8-AAA2-1B5F89F4793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02F0C14F-E4BC-5D56-48DE-E03D61AEAFC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45F8B9EE-A0EC-C17C-26CA-FC19D695AC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AE48C07A-D112-F707-AB37-59801AD5865D}"/>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0A1EFF0C-DA94-18F5-34E3-91506808847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065EA64B-93AA-6D1B-6515-66EDAA07BFF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B2493F9B-E591-D38A-10E4-074441AD9F89}"/>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7837277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Slide - Cloud &amp; Produc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5B2B3FEA-6E03-48FD-F3CB-A5E83DEA67A9}"/>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4" name="E">
              <a:extLst>
                <a:ext uri="{FF2B5EF4-FFF2-40B4-BE49-F238E27FC236}">
                  <a16:creationId xmlns:a16="http://schemas.microsoft.com/office/drawing/2014/main" id="{BC9B6945-9CF7-7D4D-C0E9-73F53A65F0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942901A2-FF76-1238-7118-B18776E7904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7D2FCF86-0499-ECA3-7063-72AFAE95489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9" name="I">
              <a:extLst>
                <a:ext uri="{FF2B5EF4-FFF2-40B4-BE49-F238E27FC236}">
                  <a16:creationId xmlns:a16="http://schemas.microsoft.com/office/drawing/2014/main" id="{1BE10600-7EAE-E309-8B1D-AF354D5CBA8D}"/>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0" name="R">
              <a:extLst>
                <a:ext uri="{FF2B5EF4-FFF2-40B4-BE49-F238E27FC236}">
                  <a16:creationId xmlns:a16="http://schemas.microsoft.com/office/drawing/2014/main" id="{CE063764-54A4-CF6D-83D3-D4EBA32992B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1" name="B">
              <a:extLst>
                <a:ext uri="{FF2B5EF4-FFF2-40B4-BE49-F238E27FC236}">
                  <a16:creationId xmlns:a16="http://schemas.microsoft.com/office/drawing/2014/main" id="{0FEC5F13-03F6-5928-AEFE-BC0BEB266B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2" name="E">
              <a:extLst>
                <a:ext uri="{FF2B5EF4-FFF2-40B4-BE49-F238E27FC236}">
                  <a16:creationId xmlns:a16="http://schemas.microsoft.com/office/drawing/2014/main" id="{DA0D053D-FA23-7D33-1B10-EEBB582FEF6A}"/>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4" name="H">
              <a:extLst>
                <a:ext uri="{FF2B5EF4-FFF2-40B4-BE49-F238E27FC236}">
                  <a16:creationId xmlns:a16="http://schemas.microsoft.com/office/drawing/2014/main" id="{CC42E9DF-674F-79DE-54EC-0D0679C7A59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6" name="T">
              <a:extLst>
                <a:ext uri="{FF2B5EF4-FFF2-40B4-BE49-F238E27FC236}">
                  <a16:creationId xmlns:a16="http://schemas.microsoft.com/office/drawing/2014/main" id="{CECD3A75-0715-6D4C-DAF9-CC9BA137A33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7" name="Bridge Graphic">
              <a:extLst>
                <a:ext uri="{FF2B5EF4-FFF2-40B4-BE49-F238E27FC236}">
                  <a16:creationId xmlns:a16="http://schemas.microsoft.com/office/drawing/2014/main" id="{590E2D6C-A16B-A1C6-652F-4B91151AE8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645163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 Data &amp; AI">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Slide - Experienc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3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grpSp>
        <p:nvGrpSpPr>
          <p:cNvPr id="2" name="The Bridge - Left Rail Graphics">
            <a:extLst>
              <a:ext uri="{FF2B5EF4-FFF2-40B4-BE49-F238E27FC236}">
                <a16:creationId xmlns:a16="http://schemas.microsoft.com/office/drawing/2014/main" id="{D36D4D25-4CE8-6D69-C62C-DD4CAD8F1A3C}"/>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4" name="E">
              <a:extLst>
                <a:ext uri="{FF2B5EF4-FFF2-40B4-BE49-F238E27FC236}">
                  <a16:creationId xmlns:a16="http://schemas.microsoft.com/office/drawing/2014/main" id="{A7E09D56-20A3-1779-E151-F192A93576F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051E8335-E562-BFF3-D12C-4EF277373FC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8C985F3B-C5BD-3AC3-6B42-21ED815FD1A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2" name="I">
              <a:extLst>
                <a:ext uri="{FF2B5EF4-FFF2-40B4-BE49-F238E27FC236}">
                  <a16:creationId xmlns:a16="http://schemas.microsoft.com/office/drawing/2014/main" id="{C8FB5CC7-3513-6504-4ABF-BE299524BC33}"/>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3" name="R">
              <a:extLst>
                <a:ext uri="{FF2B5EF4-FFF2-40B4-BE49-F238E27FC236}">
                  <a16:creationId xmlns:a16="http://schemas.microsoft.com/office/drawing/2014/main" id="{92756E7B-67B2-6BE2-4D27-DC8B78E75ECB}"/>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4" name="B">
              <a:extLst>
                <a:ext uri="{FF2B5EF4-FFF2-40B4-BE49-F238E27FC236}">
                  <a16:creationId xmlns:a16="http://schemas.microsoft.com/office/drawing/2014/main" id="{B15AB321-9599-BB1A-6CF5-D65BA8612A4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5" name="E">
              <a:extLst>
                <a:ext uri="{FF2B5EF4-FFF2-40B4-BE49-F238E27FC236}">
                  <a16:creationId xmlns:a16="http://schemas.microsoft.com/office/drawing/2014/main" id="{90665ACE-9427-EB13-0E80-1B954B27F8E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6" name="H">
              <a:extLst>
                <a:ext uri="{FF2B5EF4-FFF2-40B4-BE49-F238E27FC236}">
                  <a16:creationId xmlns:a16="http://schemas.microsoft.com/office/drawing/2014/main" id="{B3BD67D5-AE6F-DD95-6DE0-8A4613E879A7}"/>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7" name="T">
              <a:extLst>
                <a:ext uri="{FF2B5EF4-FFF2-40B4-BE49-F238E27FC236}">
                  <a16:creationId xmlns:a16="http://schemas.microsoft.com/office/drawing/2014/main" id="{A548F315-B960-6B4A-1A43-1DD5CDC0E28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8" name="Bridge Graphic">
              <a:extLst>
                <a:ext uri="{FF2B5EF4-FFF2-40B4-BE49-F238E27FC236}">
                  <a16:creationId xmlns:a16="http://schemas.microsoft.com/office/drawing/2014/main" id="{FEA988FF-7727-2385-6F1E-336F74B5BB3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1740827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Title Slide - Strategy &amp; Advisor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Title Slid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87151" y="1448785"/>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grpSp>
        <p:nvGrpSpPr>
          <p:cNvPr id="8" name="The Bridge - Left Rail Graphics">
            <a:extLst>
              <a:ext uri="{FF2B5EF4-FFF2-40B4-BE49-F238E27FC236}">
                <a16:creationId xmlns:a16="http://schemas.microsoft.com/office/drawing/2014/main" id="{B247D391-7A82-3F26-935F-FF5B14A22BB2}"/>
              </a:ext>
            </a:extLst>
          </p:cNvPr>
          <p:cNvGrpSpPr>
            <a:grpSpLocks noChangeAspect="1"/>
          </p:cNvGrpSpPr>
          <p:nvPr/>
        </p:nvGrpSpPr>
        <p:grpSpPr>
          <a:xfrm>
            <a:off x="139269" y="367792"/>
            <a:ext cx="457031" cy="3535935"/>
            <a:chOff x="279468" y="733797"/>
            <a:chExt cx="914631" cy="7071869"/>
          </a:xfrm>
          <a:solidFill>
            <a:schemeClr val="tx1"/>
          </a:solidFill>
        </p:grpSpPr>
        <p:sp>
          <p:nvSpPr>
            <p:cNvPr id="10" name="E">
              <a:extLst>
                <a:ext uri="{FF2B5EF4-FFF2-40B4-BE49-F238E27FC236}">
                  <a16:creationId xmlns:a16="http://schemas.microsoft.com/office/drawing/2014/main" id="{082D4EFF-D699-38D7-602B-D46B0192FD5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1" name="G">
              <a:extLst>
                <a:ext uri="{FF2B5EF4-FFF2-40B4-BE49-F238E27FC236}">
                  <a16:creationId xmlns:a16="http://schemas.microsoft.com/office/drawing/2014/main" id="{EC23FEB5-D8AF-644B-B4B4-B5FE6DA8FA9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2" name="D">
              <a:extLst>
                <a:ext uri="{FF2B5EF4-FFF2-40B4-BE49-F238E27FC236}">
                  <a16:creationId xmlns:a16="http://schemas.microsoft.com/office/drawing/2014/main" id="{3872A6DB-BA0B-0E02-B7C2-FCA0EC25EFCE}"/>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3" name="I">
              <a:extLst>
                <a:ext uri="{FF2B5EF4-FFF2-40B4-BE49-F238E27FC236}">
                  <a16:creationId xmlns:a16="http://schemas.microsoft.com/office/drawing/2014/main" id="{BEE13FB6-174B-9E67-305F-B8143D15EC63}"/>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4" name="R">
              <a:extLst>
                <a:ext uri="{FF2B5EF4-FFF2-40B4-BE49-F238E27FC236}">
                  <a16:creationId xmlns:a16="http://schemas.microsoft.com/office/drawing/2014/main" id="{2667CBBA-5207-252D-5F70-95B1F141D2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5" name="B">
              <a:extLst>
                <a:ext uri="{FF2B5EF4-FFF2-40B4-BE49-F238E27FC236}">
                  <a16:creationId xmlns:a16="http://schemas.microsoft.com/office/drawing/2014/main" id="{308B4B9D-49B3-3C8D-CB1C-C134B75E5FD9}"/>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6" name="E">
              <a:extLst>
                <a:ext uri="{FF2B5EF4-FFF2-40B4-BE49-F238E27FC236}">
                  <a16:creationId xmlns:a16="http://schemas.microsoft.com/office/drawing/2014/main" id="{C8FE3B0E-519D-0FB6-9B7F-276C0750D6A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7" name="H">
              <a:extLst>
                <a:ext uri="{FF2B5EF4-FFF2-40B4-BE49-F238E27FC236}">
                  <a16:creationId xmlns:a16="http://schemas.microsoft.com/office/drawing/2014/main" id="{522D0E69-C712-9CA4-40A2-90B8EEE9917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8" name="T">
              <a:extLst>
                <a:ext uri="{FF2B5EF4-FFF2-40B4-BE49-F238E27FC236}">
                  <a16:creationId xmlns:a16="http://schemas.microsoft.com/office/drawing/2014/main" id="{42210A5C-66E5-217B-0DBA-22698E09A4F8}"/>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9" name="Bridge Graphic">
              <a:extLst>
                <a:ext uri="{FF2B5EF4-FFF2-40B4-BE49-F238E27FC236}">
                  <a16:creationId xmlns:a16="http://schemas.microsoft.com/office/drawing/2014/main" id="{BFE1E6E1-86A0-CA1D-DF52-E66D1D2F5985}"/>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56778753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grpSp>
        <p:nvGrpSpPr>
          <p:cNvPr id="2" name="The Bridge - Left Rail Graphics">
            <a:extLst>
              <a:ext uri="{FF2B5EF4-FFF2-40B4-BE49-F238E27FC236}">
                <a16:creationId xmlns:a16="http://schemas.microsoft.com/office/drawing/2014/main" id="{835F1FE6-A184-7738-71E6-67D869E17F6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4" name="E">
              <a:extLst>
                <a:ext uri="{FF2B5EF4-FFF2-40B4-BE49-F238E27FC236}">
                  <a16:creationId xmlns:a16="http://schemas.microsoft.com/office/drawing/2014/main" id="{67D85FE2-A6B4-A25C-2739-6AB5ABA2DE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8" name="G">
              <a:extLst>
                <a:ext uri="{FF2B5EF4-FFF2-40B4-BE49-F238E27FC236}">
                  <a16:creationId xmlns:a16="http://schemas.microsoft.com/office/drawing/2014/main" id="{08EF95E9-FF39-6A06-C1C4-407520F08EF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1" name="D">
              <a:extLst>
                <a:ext uri="{FF2B5EF4-FFF2-40B4-BE49-F238E27FC236}">
                  <a16:creationId xmlns:a16="http://schemas.microsoft.com/office/drawing/2014/main" id="{06579DE9-0382-2C0A-8115-0850A25C094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3" name="I">
              <a:extLst>
                <a:ext uri="{FF2B5EF4-FFF2-40B4-BE49-F238E27FC236}">
                  <a16:creationId xmlns:a16="http://schemas.microsoft.com/office/drawing/2014/main" id="{2017BCAD-765E-082C-4D7C-D314C7C384BD}"/>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4" name="R">
              <a:extLst>
                <a:ext uri="{FF2B5EF4-FFF2-40B4-BE49-F238E27FC236}">
                  <a16:creationId xmlns:a16="http://schemas.microsoft.com/office/drawing/2014/main" id="{80D4CCBC-89C5-1CF0-1DDC-B98D15C8848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5" name="B">
              <a:extLst>
                <a:ext uri="{FF2B5EF4-FFF2-40B4-BE49-F238E27FC236}">
                  <a16:creationId xmlns:a16="http://schemas.microsoft.com/office/drawing/2014/main" id="{63D29F7C-C6AF-1FFA-0A1C-18CE8818A1B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6" name="E">
              <a:extLst>
                <a:ext uri="{FF2B5EF4-FFF2-40B4-BE49-F238E27FC236}">
                  <a16:creationId xmlns:a16="http://schemas.microsoft.com/office/drawing/2014/main" id="{2B527C76-EB52-8A4A-C371-1D500F8EC93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7" name="H">
              <a:extLst>
                <a:ext uri="{FF2B5EF4-FFF2-40B4-BE49-F238E27FC236}">
                  <a16:creationId xmlns:a16="http://schemas.microsoft.com/office/drawing/2014/main" id="{B012C264-41F9-18B1-C2F2-D3D00BDF448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8" name="T">
              <a:extLst>
                <a:ext uri="{FF2B5EF4-FFF2-40B4-BE49-F238E27FC236}">
                  <a16:creationId xmlns:a16="http://schemas.microsoft.com/office/drawing/2014/main" id="{42346C74-5D99-710F-3B87-B819AA0958B0}"/>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9" name="Bridge Graphic">
              <a:extLst>
                <a:ext uri="{FF2B5EF4-FFF2-40B4-BE49-F238E27FC236}">
                  <a16:creationId xmlns:a16="http://schemas.microsoft.com/office/drawing/2014/main" id="{467AFB9C-1950-9617-432C-EAAB5F5DF0AE}"/>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4153298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8/20/24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2003356318"/>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28" r:id="rId48"/>
    <p:sldLayoutId id="2147483829" r:id="rId49"/>
    <p:sldLayoutId id="2147483751" r:id="rId50"/>
    <p:sldLayoutId id="2147483756" r:id="rId51"/>
    <p:sldLayoutId id="2147483825" r:id="rId52"/>
    <p:sldLayoutId id="2147483752" r:id="rId53"/>
    <p:sldLayoutId id="2147483753" r:id="rId54"/>
    <p:sldLayoutId id="2147483754" r:id="rId55"/>
    <p:sldLayoutId id="2147483755" r:id="rId56"/>
    <p:sldLayoutId id="2147483830" r:id="rId57"/>
    <p:sldLayoutId id="2147483757" r:id="rId58"/>
    <p:sldLayoutId id="2147483749" r:id="rId59"/>
    <p:sldLayoutId id="2147483750" r:id="rId60"/>
    <p:sldLayoutId id="2147483801" r:id="rId61"/>
    <p:sldLayoutId id="2147483802" r:id="rId62"/>
    <p:sldLayoutId id="2147483803" r:id="rId63"/>
    <p:sldLayoutId id="2147483800" r:id="rId64"/>
    <p:sldLayoutId id="2147483804" r:id="rId65"/>
    <p:sldLayoutId id="2147483805" r:id="rId66"/>
    <p:sldLayoutId id="2147483806" r:id="rId67"/>
    <p:sldLayoutId id="2147483807" r:id="rId68"/>
    <p:sldLayoutId id="2147483808" r:id="rId69"/>
    <p:sldLayoutId id="2147483809" r:id="rId70"/>
    <p:sldLayoutId id="2147483810" r:id="rId71"/>
    <p:sldLayoutId id="2147483811" r:id="rId72"/>
    <p:sldLayoutId id="2147483812" r:id="rId73"/>
    <p:sldLayoutId id="2147483813" r:id="rId74"/>
    <p:sldLayoutId id="2147483814" r:id="rId75"/>
    <p:sldLayoutId id="2147483815" r:id="rId76"/>
    <p:sldLayoutId id="2147483816" r:id="rId77"/>
    <p:sldLayoutId id="2147483817" r:id="rId78"/>
    <p:sldLayoutId id="2147483818" r:id="rId79"/>
    <p:sldLayoutId id="2147483819" r:id="rId80"/>
    <p:sldLayoutId id="2147483820" r:id="rId81"/>
    <p:sldLayoutId id="2147483821" r:id="rId82"/>
    <p:sldLayoutId id="2147483822" r:id="rId83"/>
    <p:sldLayoutId id="2147483823" r:id="rId84"/>
    <p:sldLayoutId id="2147483824" r:id="rId85"/>
    <p:sldLayoutId id="2147483885" r:id="rId86"/>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9197CC-E2F1-5024-7B16-8990520018F6}"/>
              </a:ext>
            </a:extLst>
          </p:cNvPr>
          <p:cNvSpPr>
            <a:spLocks noGrp="1"/>
          </p:cNvSpPr>
          <p:nvPr>
            <p:ph type="ctrTitle"/>
          </p:nvPr>
        </p:nvSpPr>
        <p:spPr/>
        <p:txBody>
          <a:bodyPr/>
          <a:lstStyle/>
          <a:p>
            <a:r>
              <a:rPr lang="en-US" dirty="0"/>
              <a:t>The Bridge</a:t>
            </a:r>
          </a:p>
        </p:txBody>
      </p:sp>
      <p:sp>
        <p:nvSpPr>
          <p:cNvPr id="5" name="Subtitle 4">
            <a:extLst>
              <a:ext uri="{FF2B5EF4-FFF2-40B4-BE49-F238E27FC236}">
                <a16:creationId xmlns:a16="http://schemas.microsoft.com/office/drawing/2014/main" id="{494EDD39-442F-B166-B135-ED995D983043}"/>
              </a:ext>
            </a:extLst>
          </p:cNvPr>
          <p:cNvSpPr>
            <a:spLocks noGrp="1"/>
          </p:cNvSpPr>
          <p:nvPr>
            <p:ph type="subTitle" idx="1"/>
          </p:nvPr>
        </p:nvSpPr>
        <p:spPr/>
        <p:txBody>
          <a:bodyPr/>
          <a:lstStyle/>
          <a:p>
            <a:r>
              <a:rPr lang="en-US" dirty="0"/>
              <a:t>Consultant Profile &amp; New Hire Bio</a:t>
            </a:r>
          </a:p>
        </p:txBody>
      </p:sp>
    </p:spTree>
    <p:extLst>
      <p:ext uri="{BB962C8B-B14F-4D97-AF65-F5344CB8AC3E}">
        <p14:creationId xmlns:p14="http://schemas.microsoft.com/office/powerpoint/2010/main" val="378768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latin typeface="Avenir Black" panose="02000503020000020003" pitchFamily="2" charset="0"/>
              </a:rPr>
              <a:t>Kelly Wood</a:t>
            </a:r>
            <a:br>
              <a:rPr lang="en-US" sz="3200" b="1" dirty="0">
                <a:latin typeface="Avenir Black" panose="02000503020000020003" pitchFamily="2" charset="0"/>
              </a:rPr>
            </a:br>
            <a:r>
              <a:rPr lang="en-US" sz="1600" dirty="0">
                <a:solidFill>
                  <a:schemeClr val="tx2"/>
                </a:solidFill>
                <a:latin typeface="+mn-lt"/>
              </a:rPr>
              <a:t>Vice President — Salesforce</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5" y="4417565"/>
            <a:ext cx="3324224" cy="2031325"/>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Process Design &amp; Automation, Solution &amp; Technical Architecture, business analysis, Salesforce Administration &amp; Development, Digital Transformation</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Consulting leader focused </a:t>
            </a:r>
            <a:r>
              <a:rPr lang="en-US" sz="1100" dirty="0">
                <a:solidFill>
                  <a:schemeClr val="tx1">
                    <a:lumMod val="50000"/>
                    <a:lumOff val="50000"/>
                  </a:schemeClr>
                </a:solidFill>
              </a:rPr>
              <a:t>s with strong functional and technical skills. Kelly is passionate about leveraging the Salesforce platform to create meaningful customer experiences, grow revenue, and improve operational efficiencies.</a:t>
            </a:r>
            <a:endParaRPr lang="en-US" sz="11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Financial Services | Technolog</a:t>
            </a:r>
            <a:r>
              <a:rPr lang="en-US" sz="1100" dirty="0">
                <a:solidFill>
                  <a:schemeClr val="tx1">
                    <a:lumMod val="50000"/>
                    <a:lumOff val="50000"/>
                  </a:schemeClr>
                </a:solidFill>
              </a:rPr>
              <a:t>y | Airline | Logistics | Manufacturing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4" y="2166824"/>
            <a:ext cx="3324224" cy="1723549"/>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Kelly joined The Bridge in August 2024</a:t>
            </a:r>
            <a:r>
              <a:rPr lang="en-US" sz="1400" dirty="0">
                <a:solidFill>
                  <a:schemeClr val="tx2"/>
                </a:solidFill>
                <a:latin typeface="Avenir Book" panose="02000503020000020003" pitchFamily="2" charset="0"/>
              </a:rPr>
              <a:t>. She has over 14 years of experience in the Salesforce ecosystem and has spent the last 12 partnering with clients to deliver scalable, transformative solutions. She has experience across multiple industries, from tech startups to global enterprises. </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l="12500" r="12500"/>
          <a:stretch/>
        </p:blipFill>
        <p:spPr>
          <a:xfrm>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6001" y="589950"/>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kelly.wood</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6000" y="1190467"/>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(817) 703-7636</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788401" y="588985"/>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724096"/>
          </a:xfrm>
          <a:prstGeom prst="rect">
            <a:avLst/>
          </a:prstGeom>
          <a:noFill/>
        </p:spPr>
        <p:txBody>
          <a:bodyPr wrap="square" lIns="0" tIns="0" rIns="0" bIns="0" rtlCol="0">
            <a:spAutoFit/>
          </a:bodyPr>
          <a:lstStyle/>
          <a:p>
            <a:r>
              <a:rPr lang="en-US" sz="1100" dirty="0">
                <a:solidFill>
                  <a:schemeClr val="tx2"/>
                </a:solidFill>
                <a:latin typeface="+mj-lt"/>
              </a:rPr>
              <a:t>Customer Self-Service Portal </a:t>
            </a:r>
            <a:r>
              <a:rPr lang="en-US" sz="1100" i="0" dirty="0">
                <a:solidFill>
                  <a:schemeClr val="tx2"/>
                </a:solidFill>
                <a:latin typeface="+mj-lt"/>
              </a:rPr>
              <a:t>| Airline</a:t>
            </a:r>
          </a:p>
          <a:p>
            <a:pPr marL="171450" indent="-171450">
              <a:buFont typeface="Arial" panose="020B0604020202020204" pitchFamily="34" charset="0"/>
              <a:buChar char="•"/>
            </a:pPr>
            <a:r>
              <a:rPr lang="en-US" sz="1100" dirty="0">
                <a:solidFill>
                  <a:schemeClr val="tx1">
                    <a:lumMod val="50000"/>
                    <a:lumOff val="50000"/>
                  </a:schemeClr>
                </a:solidFill>
              </a:rPr>
              <a:t>Led team of 28 consultants to design and develop self-service customer portal for corporate travel managers and travel management company users. </a:t>
            </a:r>
          </a:p>
          <a:p>
            <a:pPr marL="171450" indent="-171450">
              <a:buFont typeface="Arial" panose="020B0604020202020204" pitchFamily="34" charset="0"/>
              <a:buChar char="•"/>
            </a:pPr>
            <a:r>
              <a:rPr lang="en-US" sz="1100" dirty="0">
                <a:solidFill>
                  <a:schemeClr val="tx1">
                    <a:lumMod val="50000"/>
                    <a:lumOff val="50000"/>
                  </a:schemeClr>
                </a:solidFill>
              </a:rPr>
              <a:t>Multi-year phased project focused on providing industry leading solutions for the airline’s customers.</a:t>
            </a:r>
          </a:p>
          <a:p>
            <a:pPr marL="171450" indent="-171450">
              <a:buFont typeface="Arial" panose="020B0604020202020204" pitchFamily="34" charset="0"/>
              <a:buChar char="•"/>
            </a:pPr>
            <a:r>
              <a:rPr lang="en-US" sz="1100" dirty="0">
                <a:solidFill>
                  <a:schemeClr val="tx1">
                    <a:lumMod val="50000"/>
                    <a:lumOff val="50000"/>
                  </a:schemeClr>
                </a:solidFill>
              </a:rPr>
              <a:t>Solution technologies:</a:t>
            </a:r>
          </a:p>
          <a:p>
            <a:pPr marL="628650" lvl="1" indent="-171450">
              <a:buFont typeface="Arial" panose="020B0604020202020204" pitchFamily="34" charset="0"/>
              <a:buChar char="•"/>
            </a:pPr>
            <a:r>
              <a:rPr lang="en-US" sz="1100" dirty="0">
                <a:solidFill>
                  <a:schemeClr val="tx1">
                    <a:lumMod val="50000"/>
                    <a:lumOff val="50000"/>
                  </a:schemeClr>
                </a:solidFill>
              </a:rPr>
              <a:t>Sales Cloud</a:t>
            </a:r>
          </a:p>
          <a:p>
            <a:pPr marL="628650" lvl="1" indent="-171450">
              <a:buFont typeface="Arial" panose="020B0604020202020204" pitchFamily="34" charset="0"/>
              <a:buChar char="•"/>
            </a:pPr>
            <a:r>
              <a:rPr lang="en-US" sz="1100" dirty="0">
                <a:solidFill>
                  <a:schemeClr val="tx1">
                    <a:lumMod val="50000"/>
                    <a:lumOff val="50000"/>
                  </a:schemeClr>
                </a:solidFill>
              </a:rPr>
              <a:t>Experience Cloud</a:t>
            </a:r>
          </a:p>
          <a:p>
            <a:pPr marL="628650" lvl="1" indent="-171450">
              <a:buFont typeface="Arial" panose="020B0604020202020204" pitchFamily="34" charset="0"/>
              <a:buChar char="•"/>
            </a:pPr>
            <a:r>
              <a:rPr lang="en-US" sz="1100" dirty="0">
                <a:solidFill>
                  <a:schemeClr val="tx1">
                    <a:lumMod val="50000"/>
                    <a:lumOff val="50000"/>
                  </a:schemeClr>
                </a:solidFill>
              </a:rPr>
              <a:t>AWS </a:t>
            </a:r>
          </a:p>
          <a:p>
            <a:pPr marL="628650" lvl="1" indent="-171450">
              <a:buFont typeface="Arial" panose="020B0604020202020204" pitchFamily="34" charset="0"/>
              <a:buChar char="•"/>
            </a:pPr>
            <a:r>
              <a:rPr lang="en-US" sz="1100" dirty="0">
                <a:solidFill>
                  <a:schemeClr val="tx1">
                    <a:lumMod val="50000"/>
                    <a:lumOff val="50000"/>
                  </a:schemeClr>
                </a:solidFill>
              </a:rPr>
              <a:t>Tableau </a:t>
            </a:r>
            <a:endParaRPr lang="en-US" sz="1100" dirty="0">
              <a:solidFill>
                <a:schemeClr val="tx2"/>
              </a:solidFill>
              <a:latin typeface="+mj-lt"/>
            </a:endParaRPr>
          </a:p>
          <a:p>
            <a:r>
              <a:rPr lang="en-US" sz="1100" dirty="0">
                <a:solidFill>
                  <a:schemeClr val="tx2"/>
                </a:solidFill>
                <a:latin typeface="+mj-lt"/>
              </a:rPr>
              <a:t>Enterprise Salesforce Implementation | Shipping Logistics</a:t>
            </a:r>
          </a:p>
          <a:p>
            <a:pPr marL="171450" indent="-171450">
              <a:buFont typeface="Arial" panose="020B0604020202020204" pitchFamily="34" charset="0"/>
              <a:buChar char="•"/>
            </a:pPr>
            <a:r>
              <a:rPr lang="en-US" sz="1100" i="0" dirty="0">
                <a:solidFill>
                  <a:schemeClr val="tx1">
                    <a:lumMod val="50000"/>
                    <a:lumOff val="50000"/>
                  </a:schemeClr>
                </a:solidFill>
              </a:rPr>
              <a:t>Served as </a:t>
            </a:r>
            <a:r>
              <a:rPr lang="en-US" sz="1100" dirty="0">
                <a:solidFill>
                  <a:schemeClr val="tx1">
                    <a:lumMod val="50000"/>
                    <a:lumOff val="50000"/>
                  </a:schemeClr>
                </a:solidFill>
              </a:rPr>
              <a:t>Architect and team lead for implementation of Salesforce to support sales, customer service, back-office operations and franchise management. Implementation included multiple integrations to provide single pane of glass experiences for employees, customers, and partners. </a:t>
            </a:r>
            <a:endParaRPr lang="en-US" sz="1100" i="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Led team of 6 Salesforce developers and administrators over two-year program to implement solutions for multiple business units</a:t>
            </a:r>
          </a:p>
          <a:p>
            <a:pPr marL="171450" indent="-171450">
              <a:buFont typeface="Arial" panose="020B0604020202020204" pitchFamily="34" charset="0"/>
              <a:buChar char="•"/>
            </a:pPr>
            <a:r>
              <a:rPr lang="en-US" sz="1100" dirty="0">
                <a:solidFill>
                  <a:schemeClr val="tx1">
                    <a:lumMod val="50000"/>
                    <a:lumOff val="50000"/>
                  </a:schemeClr>
                </a:solidFill>
              </a:rPr>
              <a:t>Established Salesforce DevOps process and created best practices for team.</a:t>
            </a:r>
          </a:p>
          <a:p>
            <a:pPr marL="171450" indent="-171450">
              <a:buFont typeface="Arial" panose="020B0604020202020204" pitchFamily="34" charset="0"/>
              <a:buChar char="•"/>
            </a:pPr>
            <a:r>
              <a:rPr lang="en-US" sz="1100" i="0" dirty="0">
                <a:solidFill>
                  <a:schemeClr val="tx1">
                    <a:lumMod val="50000"/>
                    <a:lumOff val="50000"/>
                  </a:schemeClr>
                </a:solidFill>
              </a:rPr>
              <a:t>Standardi</a:t>
            </a:r>
            <a:r>
              <a:rPr lang="en-US" sz="1100" dirty="0">
                <a:solidFill>
                  <a:schemeClr val="tx1">
                    <a:lumMod val="50000"/>
                    <a:lumOff val="50000"/>
                  </a:schemeClr>
                </a:solidFill>
              </a:rPr>
              <a:t>zed custom processes across lines of business </a:t>
            </a:r>
            <a:endParaRPr lang="en-US" sz="1100" i="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Solution technologies:</a:t>
            </a:r>
          </a:p>
          <a:p>
            <a:pPr marL="628650" lvl="1" indent="-171450">
              <a:buFont typeface="Arial" panose="020B0604020202020204" pitchFamily="34" charset="0"/>
              <a:buChar char="•"/>
            </a:pPr>
            <a:r>
              <a:rPr lang="en-US" sz="1100" i="0" dirty="0">
                <a:solidFill>
                  <a:schemeClr val="tx1">
                    <a:lumMod val="50000"/>
                    <a:lumOff val="50000"/>
                  </a:schemeClr>
                </a:solidFill>
              </a:rPr>
              <a:t>Sales Cloud</a:t>
            </a:r>
          </a:p>
          <a:p>
            <a:pPr marL="628650" lvl="1" indent="-171450">
              <a:buFont typeface="Arial" panose="020B0604020202020204" pitchFamily="34" charset="0"/>
              <a:buChar char="•"/>
            </a:pPr>
            <a:r>
              <a:rPr lang="en-US" sz="1100" dirty="0">
                <a:solidFill>
                  <a:schemeClr val="tx1">
                    <a:lumMod val="50000"/>
                    <a:lumOff val="50000"/>
                  </a:schemeClr>
                </a:solidFill>
              </a:rPr>
              <a:t>Service Cloud</a:t>
            </a:r>
          </a:p>
          <a:p>
            <a:pPr marL="628650" lvl="1" indent="-171450">
              <a:buFont typeface="Arial" panose="020B0604020202020204" pitchFamily="34" charset="0"/>
              <a:buChar char="•"/>
            </a:pPr>
            <a:r>
              <a:rPr lang="en-US" sz="1100" i="0" dirty="0">
                <a:solidFill>
                  <a:schemeClr val="tx1">
                    <a:lumMod val="50000"/>
                    <a:lumOff val="50000"/>
                  </a:schemeClr>
                </a:solidFill>
              </a:rPr>
              <a:t>Experience Cloud (Customer &amp; Partner)</a:t>
            </a:r>
          </a:p>
          <a:p>
            <a:pPr marL="628650" lvl="1" indent="-171450">
              <a:buFont typeface="Arial" panose="020B0604020202020204" pitchFamily="34" charset="0"/>
              <a:buChar char="•"/>
            </a:pPr>
            <a:r>
              <a:rPr lang="en-US" sz="1100" dirty="0">
                <a:solidFill>
                  <a:schemeClr val="tx1">
                    <a:lumMod val="50000"/>
                    <a:lumOff val="50000"/>
                  </a:schemeClr>
                </a:solidFill>
              </a:rPr>
              <a:t>MuleSoft</a:t>
            </a: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nding-social-onboarding" id="{58EA4BCD-5989-1A48-8053-587FA2556E2E}" vid="{C37D5212-118C-B047-8387-DC97F5C496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Practice xmlns="bb4d6d32-6586-43b9-b010-b256dfc70333">Unknown</Practice>
    <Owner xmlns="bb4d6d32-6586-43b9-b010-b256dfc70333">
      <UserInfo>
        <DisplayName/>
        <AccountId xsi:nil="true"/>
        <AccountType/>
      </UserInfo>
    </Owner>
    <Capability xmlns="bb4d6d32-6586-43b9-b010-b256dfc703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541CD6-548B-4250-A0DE-203C2CF56D29}">
  <ds:schemaRefs>
    <ds:schemaRef ds:uri="http://schemas.microsoft.com/sharepoint/v3/contenttype/forms"/>
  </ds:schemaRefs>
</ds:datastoreItem>
</file>

<file path=customXml/itemProps2.xml><?xml version="1.0" encoding="utf-8"?>
<ds:datastoreItem xmlns:ds="http://schemas.openxmlformats.org/officeDocument/2006/customXml" ds:itemID="{B3BC86BD-788A-4407-9E16-25F7C13977CE}">
  <ds:schemaRef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9a1af113-e398-48b7-9b47-ea440c1fc820"/>
    <ds:schemaRef ds:uri="b67dd5cc-d04b-4059-8106-5d218f15726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CA83C3E-D768-4CC1-8366-B5C12AB69DEF}"/>
</file>

<file path=docProps/app.xml><?xml version="1.0" encoding="utf-8"?>
<Properties xmlns="http://schemas.openxmlformats.org/officeDocument/2006/extended-properties" xmlns:vt="http://schemas.openxmlformats.org/officeDocument/2006/docPropsVTypes">
  <Template>The Bridge Theme</Template>
  <TotalTime>6846</TotalTime>
  <Words>300</Words>
  <Application>Microsoft Macintosh PowerPoint</Application>
  <PresentationFormat>Widescreen</PresentationFormat>
  <Paragraphs>37</Paragraphs>
  <Slides>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Avenir Book</vt:lpstr>
      <vt:lpstr>Avenir Next LT Pro</vt:lpstr>
      <vt:lpstr>Avenir Next LT Pro Demi</vt:lpstr>
      <vt:lpstr>Calibri</vt:lpstr>
      <vt:lpstr>Avenir Black</vt:lpstr>
      <vt:lpstr>Mercury Display</vt:lpstr>
      <vt:lpstr>Arial</vt:lpstr>
      <vt:lpstr>The Bridge Theme</vt:lpstr>
      <vt:lpstr>The Bridge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Guidelines Overview</dc:title>
  <dc:subject/>
  <dc:creator>Emma Fleming</dc:creator>
  <cp:keywords/>
  <dc:description/>
  <cp:lastModifiedBy>Kelly Wood</cp:lastModifiedBy>
  <cp:revision>33</cp:revision>
  <cp:lastPrinted>2024-08-20T17:59:18Z</cp:lastPrinted>
  <dcterms:created xsi:type="dcterms:W3CDTF">2024-03-14T17:03:01Z</dcterms:created>
  <dcterms:modified xsi:type="dcterms:W3CDTF">2024-08-20T18:14:42Z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ies>
</file>